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421" r:id="rId5"/>
  </p:sldMasterIdLst>
  <p:notesMasterIdLst>
    <p:notesMasterId r:id="rId15"/>
  </p:notesMasterIdLst>
  <p:handoutMasterIdLst>
    <p:handoutMasterId r:id="rId16"/>
  </p:handoutMasterIdLst>
  <p:sldIdLst>
    <p:sldId id="453" r:id="rId6"/>
    <p:sldId id="451" r:id="rId7"/>
    <p:sldId id="436" r:id="rId8"/>
    <p:sldId id="322" r:id="rId9"/>
    <p:sldId id="410" r:id="rId10"/>
    <p:sldId id="404" r:id="rId11"/>
    <p:sldId id="452" r:id="rId12"/>
    <p:sldId id="448" r:id="rId13"/>
    <p:sldId id="45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A3"/>
    <a:srgbClr val="008000"/>
    <a:srgbClr val="C1EBBA"/>
    <a:srgbClr val="4FD1FF"/>
    <a:srgbClr val="94FF34"/>
    <a:srgbClr val="FDC000"/>
    <a:srgbClr val="E6CDFF"/>
    <a:srgbClr val="FFF200"/>
    <a:srgbClr val="EBA498"/>
    <a:srgbClr val="7F07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87D70-1140-AF60-D64C-2DE56F30B480}" v="43" dt="2023-04-20T08:15:03.563"/>
    <p1510:client id="{770E6580-722F-DCD4-D3EC-07D92EF9B5BE}" v="163" dt="2023-04-26T10:36:30.564"/>
    <p1510:client id="{86EAAE0D-9539-4F8E-B121-B67FC0BDF46B}" v="173" dt="2022-04-04T08:15:19.367"/>
    <p1510:client id="{917CC5C5-7E17-9ACF-C9E2-A53DB360AA80}" v="24" dt="2023-04-19T10:51:15.666"/>
    <p1510:client id="{AE142910-C4FD-928F-741C-F83EE2954158}" v="10" dt="2022-04-25T07:54:28.933"/>
    <p1510:client id="{C3E2987B-A680-EB17-AFBF-A184F5880A2C}" v="36" dt="2022-04-26T07:29:54.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aunders" userId="S::c.saunders@derbycathedralschool.org.uk::f78697c3-59e5-4e8e-9ea8-61d0bc9316e5" providerId="AD" clId="Web-{C3E2987B-A680-EB17-AFBF-A184F5880A2C}"/>
    <pc:docChg chg="modSld sldOrd">
      <pc:chgData name="Chris Saunders" userId="S::c.saunders@derbycathedralschool.org.uk::f78697c3-59e5-4e8e-9ea8-61d0bc9316e5" providerId="AD" clId="Web-{C3E2987B-A680-EB17-AFBF-A184F5880A2C}" dt="2022-04-26T07:29:54.001" v="32" actId="1076"/>
      <pc:docMkLst>
        <pc:docMk/>
      </pc:docMkLst>
      <pc:sldChg chg="modSp ord">
        <pc:chgData name="Chris Saunders" userId="S::c.saunders@derbycathedralschool.org.uk::f78697c3-59e5-4e8e-9ea8-61d0bc9316e5" providerId="AD" clId="Web-{C3E2987B-A680-EB17-AFBF-A184F5880A2C}" dt="2022-04-26T07:29:54.001" v="32" actId="1076"/>
        <pc:sldMkLst>
          <pc:docMk/>
          <pc:sldMk cId="1573348359" sldId="436"/>
        </pc:sldMkLst>
        <pc:spChg chg="mod">
          <ac:chgData name="Chris Saunders" userId="S::c.saunders@derbycathedralschool.org.uk::f78697c3-59e5-4e8e-9ea8-61d0bc9316e5" providerId="AD" clId="Web-{C3E2987B-A680-EB17-AFBF-A184F5880A2C}" dt="2022-04-26T07:29:51.688" v="31" actId="1076"/>
          <ac:spMkLst>
            <pc:docMk/>
            <pc:sldMk cId="1573348359" sldId="436"/>
            <ac:spMk id="3" creationId="{C472D2BE-6183-EE46-8453-EE3C045D166A}"/>
          </ac:spMkLst>
        </pc:spChg>
        <pc:spChg chg="mod">
          <ac:chgData name="Chris Saunders" userId="S::c.saunders@derbycathedralschool.org.uk::f78697c3-59e5-4e8e-9ea8-61d0bc9316e5" providerId="AD" clId="Web-{C3E2987B-A680-EB17-AFBF-A184F5880A2C}" dt="2022-04-26T07:29:48.751" v="30" actId="1076"/>
          <ac:spMkLst>
            <pc:docMk/>
            <pc:sldMk cId="1573348359" sldId="436"/>
            <ac:spMk id="4" creationId="{45CD224F-16F2-B344-8090-D49634B1996B}"/>
          </ac:spMkLst>
        </pc:spChg>
        <pc:spChg chg="mod">
          <ac:chgData name="Chris Saunders" userId="S::c.saunders@derbycathedralschool.org.uk::f78697c3-59e5-4e8e-9ea8-61d0bc9316e5" providerId="AD" clId="Web-{C3E2987B-A680-EB17-AFBF-A184F5880A2C}" dt="2022-04-26T07:04:38.367" v="20" actId="20577"/>
          <ac:spMkLst>
            <pc:docMk/>
            <pc:sldMk cId="1573348359" sldId="436"/>
            <ac:spMk id="5" creationId="{DA92B557-594D-0A44-B159-44B285750801}"/>
          </ac:spMkLst>
        </pc:spChg>
        <pc:spChg chg="mod">
          <ac:chgData name="Chris Saunders" userId="S::c.saunders@derbycathedralschool.org.uk::f78697c3-59e5-4e8e-9ea8-61d0bc9316e5" providerId="AD" clId="Web-{C3E2987B-A680-EB17-AFBF-A184F5880A2C}" dt="2022-04-26T07:29:54.001" v="32" actId="1076"/>
          <ac:spMkLst>
            <pc:docMk/>
            <pc:sldMk cId="1573348359" sldId="436"/>
            <ac:spMk id="15" creationId="{45CD224F-16F2-B344-8090-D49634B1996B}"/>
          </ac:spMkLst>
        </pc:spChg>
      </pc:sldChg>
      <pc:sldChg chg="modSp">
        <pc:chgData name="Chris Saunders" userId="S::c.saunders@derbycathedralschool.org.uk::f78697c3-59e5-4e8e-9ea8-61d0bc9316e5" providerId="AD" clId="Web-{C3E2987B-A680-EB17-AFBF-A184F5880A2C}" dt="2022-04-25T15:44:23.530" v="8"/>
        <pc:sldMkLst>
          <pc:docMk/>
          <pc:sldMk cId="1711091707" sldId="451"/>
        </pc:sldMkLst>
        <pc:spChg chg="mod">
          <ac:chgData name="Chris Saunders" userId="S::c.saunders@derbycathedralschool.org.uk::f78697c3-59e5-4e8e-9ea8-61d0bc9316e5" providerId="AD" clId="Web-{C3E2987B-A680-EB17-AFBF-A184F5880A2C}" dt="2022-04-25T15:44:19.061" v="7" actId="1076"/>
          <ac:spMkLst>
            <pc:docMk/>
            <pc:sldMk cId="1711091707" sldId="451"/>
            <ac:spMk id="22" creationId="{98787DC2-00D1-0C42-B2FE-580F0676430E}"/>
          </ac:spMkLst>
        </pc:spChg>
        <pc:picChg chg="ord">
          <ac:chgData name="Chris Saunders" userId="S::c.saunders@derbycathedralschool.org.uk::f78697c3-59e5-4e8e-9ea8-61d0bc9316e5" providerId="AD" clId="Web-{C3E2987B-A680-EB17-AFBF-A184F5880A2C}" dt="2022-04-25T15:44:23.530" v="8"/>
          <ac:picMkLst>
            <pc:docMk/>
            <pc:sldMk cId="1711091707" sldId="451"/>
            <ac:picMk id="4" creationId="{00000000-0000-0000-0000-000000000000}"/>
          </ac:picMkLst>
        </pc:picChg>
      </pc:sldChg>
      <pc:sldChg chg="modSp">
        <pc:chgData name="Chris Saunders" userId="S::c.saunders@derbycathedralschool.org.uk::f78697c3-59e5-4e8e-9ea8-61d0bc9316e5" providerId="AD" clId="Web-{C3E2987B-A680-EB17-AFBF-A184F5880A2C}" dt="2022-04-26T07:04:59.602" v="25" actId="20577"/>
        <pc:sldMkLst>
          <pc:docMk/>
          <pc:sldMk cId="361942425" sldId="453"/>
        </pc:sldMkLst>
        <pc:spChg chg="mod">
          <ac:chgData name="Chris Saunders" userId="S::c.saunders@derbycathedralschool.org.uk::f78697c3-59e5-4e8e-9ea8-61d0bc9316e5" providerId="AD" clId="Web-{C3E2987B-A680-EB17-AFBF-A184F5880A2C}" dt="2022-04-26T07:04:56.493" v="24" actId="20577"/>
          <ac:spMkLst>
            <pc:docMk/>
            <pc:sldMk cId="361942425" sldId="453"/>
            <ac:spMk id="5" creationId="{00000000-0000-0000-0000-000000000000}"/>
          </ac:spMkLst>
        </pc:spChg>
        <pc:spChg chg="mod">
          <ac:chgData name="Chris Saunders" userId="S::c.saunders@derbycathedralschool.org.uk::f78697c3-59e5-4e8e-9ea8-61d0bc9316e5" providerId="AD" clId="Web-{C3E2987B-A680-EB17-AFBF-A184F5880A2C}" dt="2022-04-26T07:04:59.602" v="25" actId="20577"/>
          <ac:spMkLst>
            <pc:docMk/>
            <pc:sldMk cId="361942425" sldId="453"/>
            <ac:spMk id="8" creationId="{F7DBC172-0458-620E-71ED-A694DEEFE3F7}"/>
          </ac:spMkLst>
        </pc:spChg>
      </pc:sldChg>
    </pc:docChg>
  </pc:docChgLst>
  <pc:docChgLst>
    <pc:chgData name="Chris Saunders" userId="S::c.saunders@derbycathedralschool.org.uk::f78697c3-59e5-4e8e-9ea8-61d0bc9316e5" providerId="AD" clId="Web-{31787D70-1140-AF60-D64C-2DE56F30B480}"/>
    <pc:docChg chg="modSld">
      <pc:chgData name="Chris Saunders" userId="S::c.saunders@derbycathedralschool.org.uk::f78697c3-59e5-4e8e-9ea8-61d0bc9316e5" providerId="AD" clId="Web-{31787D70-1140-AF60-D64C-2DE56F30B480}" dt="2023-04-20T08:15:03.563" v="32" actId="20577"/>
      <pc:docMkLst>
        <pc:docMk/>
      </pc:docMkLst>
      <pc:sldChg chg="modSp">
        <pc:chgData name="Chris Saunders" userId="S::c.saunders@derbycathedralschool.org.uk::f78697c3-59e5-4e8e-9ea8-61d0bc9316e5" providerId="AD" clId="Web-{31787D70-1140-AF60-D64C-2DE56F30B480}" dt="2023-04-20T08:00:36.819" v="2" actId="20577"/>
        <pc:sldMkLst>
          <pc:docMk/>
          <pc:sldMk cId="1573348359" sldId="436"/>
        </pc:sldMkLst>
        <pc:spChg chg="mod">
          <ac:chgData name="Chris Saunders" userId="S::c.saunders@derbycathedralschool.org.uk::f78697c3-59e5-4e8e-9ea8-61d0bc9316e5" providerId="AD" clId="Web-{31787D70-1140-AF60-D64C-2DE56F30B480}" dt="2023-04-20T08:00:36.819" v="2" actId="20577"/>
          <ac:spMkLst>
            <pc:docMk/>
            <pc:sldMk cId="1573348359" sldId="436"/>
            <ac:spMk id="5" creationId="{DA92B557-594D-0A44-B159-44B285750801}"/>
          </ac:spMkLst>
        </pc:spChg>
      </pc:sldChg>
      <pc:sldChg chg="addSp modSp">
        <pc:chgData name="Chris Saunders" userId="S::c.saunders@derbycathedralschool.org.uk::f78697c3-59e5-4e8e-9ea8-61d0bc9316e5" providerId="AD" clId="Web-{31787D70-1140-AF60-D64C-2DE56F30B480}" dt="2023-04-20T08:01:59.310" v="30" actId="1076"/>
        <pc:sldMkLst>
          <pc:docMk/>
          <pc:sldMk cId="1711091707" sldId="451"/>
        </pc:sldMkLst>
        <pc:spChg chg="add mod">
          <ac:chgData name="Chris Saunders" userId="S::c.saunders@derbycathedralschool.org.uk::f78697c3-59e5-4e8e-9ea8-61d0bc9316e5" providerId="AD" clId="Web-{31787D70-1140-AF60-D64C-2DE56F30B480}" dt="2023-04-20T08:01:53.106" v="28" actId="1076"/>
          <ac:spMkLst>
            <pc:docMk/>
            <pc:sldMk cId="1711091707" sldId="451"/>
            <ac:spMk id="2" creationId="{EA970DC1-5D73-0D4A-D53A-31BFD6A06427}"/>
          </ac:spMkLst>
        </pc:spChg>
        <pc:spChg chg="add mod">
          <ac:chgData name="Chris Saunders" userId="S::c.saunders@derbycathedralschool.org.uk::f78697c3-59e5-4e8e-9ea8-61d0bc9316e5" providerId="AD" clId="Web-{31787D70-1140-AF60-D64C-2DE56F30B480}" dt="2023-04-20T08:01:46.840" v="27" actId="14100"/>
          <ac:spMkLst>
            <pc:docMk/>
            <pc:sldMk cId="1711091707" sldId="451"/>
            <ac:spMk id="5" creationId="{647AFE3E-4BA2-D5E2-DA40-677473038951}"/>
          </ac:spMkLst>
        </pc:spChg>
        <pc:spChg chg="mod">
          <ac:chgData name="Chris Saunders" userId="S::c.saunders@derbycathedralschool.org.uk::f78697c3-59e5-4e8e-9ea8-61d0bc9316e5" providerId="AD" clId="Web-{31787D70-1140-AF60-D64C-2DE56F30B480}" dt="2023-04-20T08:01:59.310" v="30" actId="1076"/>
          <ac:spMkLst>
            <pc:docMk/>
            <pc:sldMk cId="1711091707" sldId="451"/>
            <ac:spMk id="22" creationId="{98787DC2-00D1-0C42-B2FE-580F0676430E}"/>
          </ac:spMkLst>
        </pc:spChg>
      </pc:sldChg>
      <pc:sldChg chg="modSp">
        <pc:chgData name="Chris Saunders" userId="S::c.saunders@derbycathedralschool.org.uk::f78697c3-59e5-4e8e-9ea8-61d0bc9316e5" providerId="AD" clId="Web-{31787D70-1140-AF60-D64C-2DE56F30B480}" dt="2023-04-20T08:15:03.563" v="32" actId="20577"/>
        <pc:sldMkLst>
          <pc:docMk/>
          <pc:sldMk cId="361942425" sldId="453"/>
        </pc:sldMkLst>
        <pc:spChg chg="mod">
          <ac:chgData name="Chris Saunders" userId="S::c.saunders@derbycathedralschool.org.uk::f78697c3-59e5-4e8e-9ea8-61d0bc9316e5" providerId="AD" clId="Web-{31787D70-1140-AF60-D64C-2DE56F30B480}" dt="2023-04-20T08:15:03.563" v="32" actId="20577"/>
          <ac:spMkLst>
            <pc:docMk/>
            <pc:sldMk cId="361942425" sldId="453"/>
            <ac:spMk id="5" creationId="{00000000-0000-0000-0000-000000000000}"/>
          </ac:spMkLst>
        </pc:spChg>
      </pc:sldChg>
    </pc:docChg>
  </pc:docChgLst>
  <pc:docChgLst>
    <pc:chgData name="Chris Saunders" userId="S::c.saunders@derbycathedralschool.org.uk::f78697c3-59e5-4e8e-9ea8-61d0bc9316e5" providerId="AD" clId="Web-{86EAAE0D-9539-4F8E-B121-B67FC0BDF46B}"/>
    <pc:docChg chg="addSld modSld sldOrd addMainMaster">
      <pc:chgData name="Chris Saunders" userId="S::c.saunders@derbycathedralschool.org.uk::f78697c3-59e5-4e8e-9ea8-61d0bc9316e5" providerId="AD" clId="Web-{86EAAE0D-9539-4F8E-B121-B67FC0BDF46B}" dt="2022-04-04T08:15:19.367" v="108" actId="20577"/>
      <pc:docMkLst>
        <pc:docMk/>
      </pc:docMkLst>
      <pc:sldChg chg="delSp modSp ord">
        <pc:chgData name="Chris Saunders" userId="S::c.saunders@derbycathedralschool.org.uk::f78697c3-59e5-4e8e-9ea8-61d0bc9316e5" providerId="AD" clId="Web-{86EAAE0D-9539-4F8E-B121-B67FC0BDF46B}" dt="2022-04-04T08:15:19.367" v="108" actId="20577"/>
        <pc:sldMkLst>
          <pc:docMk/>
          <pc:sldMk cId="1711091707" sldId="451"/>
        </pc:sldMkLst>
        <pc:spChg chg="del">
          <ac:chgData name="Chris Saunders" userId="S::c.saunders@derbycathedralschool.org.uk::f78697c3-59e5-4e8e-9ea8-61d0bc9316e5" providerId="AD" clId="Web-{86EAAE0D-9539-4F8E-B121-B67FC0BDF46B}" dt="2022-04-04T08:14:46.148" v="100"/>
          <ac:spMkLst>
            <pc:docMk/>
            <pc:sldMk cId="1711091707" sldId="451"/>
            <ac:spMk id="2" creationId="{00000000-0000-0000-0000-000000000000}"/>
          </ac:spMkLst>
        </pc:spChg>
        <pc:spChg chg="mod">
          <ac:chgData name="Chris Saunders" userId="S::c.saunders@derbycathedralschool.org.uk::f78697c3-59e5-4e8e-9ea8-61d0bc9316e5" providerId="AD" clId="Web-{86EAAE0D-9539-4F8E-B121-B67FC0BDF46B}" dt="2022-04-04T08:15:19.367" v="108" actId="20577"/>
          <ac:spMkLst>
            <pc:docMk/>
            <pc:sldMk cId="1711091707" sldId="451"/>
            <ac:spMk id="3" creationId="{7D82C7E2-A729-8D4C-9995-217D20530B88}"/>
          </ac:spMkLst>
        </pc:spChg>
        <pc:spChg chg="del">
          <ac:chgData name="Chris Saunders" userId="S::c.saunders@derbycathedralschool.org.uk::f78697c3-59e5-4e8e-9ea8-61d0bc9316e5" providerId="AD" clId="Web-{86EAAE0D-9539-4F8E-B121-B67FC0BDF46B}" dt="2022-04-04T08:14:47.866" v="101"/>
          <ac:spMkLst>
            <pc:docMk/>
            <pc:sldMk cId="1711091707" sldId="451"/>
            <ac:spMk id="5" creationId="{00000000-0000-0000-0000-000000000000}"/>
          </ac:spMkLst>
        </pc:spChg>
        <pc:spChg chg="del">
          <ac:chgData name="Chris Saunders" userId="S::c.saunders@derbycathedralschool.org.uk::f78697c3-59e5-4e8e-9ea8-61d0bc9316e5" providerId="AD" clId="Web-{86EAAE0D-9539-4F8E-B121-B67FC0BDF46B}" dt="2022-04-04T08:14:45.085" v="99"/>
          <ac:spMkLst>
            <pc:docMk/>
            <pc:sldMk cId="1711091707" sldId="451"/>
            <ac:spMk id="6" creationId="{00000000-0000-0000-0000-000000000000}"/>
          </ac:spMkLst>
        </pc:spChg>
        <pc:spChg chg="del">
          <ac:chgData name="Chris Saunders" userId="S::c.saunders@derbycathedralschool.org.uk::f78697c3-59e5-4e8e-9ea8-61d0bc9316e5" providerId="AD" clId="Web-{86EAAE0D-9539-4F8E-B121-B67FC0BDF46B}" dt="2022-04-04T08:14:47.866" v="102"/>
          <ac:spMkLst>
            <pc:docMk/>
            <pc:sldMk cId="1711091707" sldId="451"/>
            <ac:spMk id="33" creationId="{B2A12F84-7DF4-3C49-87C7-494DBEAE6521}"/>
          </ac:spMkLst>
        </pc:spChg>
        <pc:picChg chg="mod">
          <ac:chgData name="Chris Saunders" userId="S::c.saunders@derbycathedralschool.org.uk::f78697c3-59e5-4e8e-9ea8-61d0bc9316e5" providerId="AD" clId="Web-{86EAAE0D-9539-4F8E-B121-B67FC0BDF46B}" dt="2022-04-04T08:14:57.882" v="105" actId="1076"/>
          <ac:picMkLst>
            <pc:docMk/>
            <pc:sldMk cId="1711091707" sldId="451"/>
            <ac:picMk id="4" creationId="{00000000-0000-0000-0000-000000000000}"/>
          </ac:picMkLst>
        </pc:picChg>
      </pc:sldChg>
      <pc:sldChg chg="addSp modSp add">
        <pc:chgData name="Chris Saunders" userId="S::c.saunders@derbycathedralschool.org.uk::f78697c3-59e5-4e8e-9ea8-61d0bc9316e5" providerId="AD" clId="Web-{86EAAE0D-9539-4F8E-B121-B67FC0BDF46B}" dt="2022-04-04T08:14:40.288" v="98" actId="1076"/>
        <pc:sldMkLst>
          <pc:docMk/>
          <pc:sldMk cId="361942425" sldId="453"/>
        </pc:sldMkLst>
        <pc:spChg chg="mod">
          <ac:chgData name="Chris Saunders" userId="S::c.saunders@derbycathedralschool.org.uk::f78697c3-59e5-4e8e-9ea8-61d0bc9316e5" providerId="AD" clId="Web-{86EAAE0D-9539-4F8E-B121-B67FC0BDF46B}" dt="2022-04-04T08:12:04.784" v="15" actId="20577"/>
          <ac:spMkLst>
            <pc:docMk/>
            <pc:sldMk cId="361942425" sldId="453"/>
            <ac:spMk id="3" creationId="{00000000-0000-0000-0000-000000000000}"/>
          </ac:spMkLst>
        </pc:spChg>
        <pc:spChg chg="mod">
          <ac:chgData name="Chris Saunders" userId="S::c.saunders@derbycathedralschool.org.uk::f78697c3-59e5-4e8e-9ea8-61d0bc9316e5" providerId="AD" clId="Web-{86EAAE0D-9539-4F8E-B121-B67FC0BDF46B}" dt="2022-04-04T08:13:33.646" v="75" actId="1076"/>
          <ac:spMkLst>
            <pc:docMk/>
            <pc:sldMk cId="361942425" sldId="453"/>
            <ac:spMk id="5" creationId="{00000000-0000-0000-0000-000000000000}"/>
          </ac:spMkLst>
        </pc:spChg>
        <pc:spChg chg="add mod">
          <ac:chgData name="Chris Saunders" userId="S::c.saunders@derbycathedralschool.org.uk::f78697c3-59e5-4e8e-9ea8-61d0bc9316e5" providerId="AD" clId="Web-{86EAAE0D-9539-4F8E-B121-B67FC0BDF46B}" dt="2022-04-04T08:14:40.288" v="98" actId="1076"/>
          <ac:spMkLst>
            <pc:docMk/>
            <pc:sldMk cId="361942425" sldId="453"/>
            <ac:spMk id="8" creationId="{F7DBC172-0458-620E-71ED-A694DEEFE3F7}"/>
          </ac:spMkLst>
        </pc:spChg>
        <pc:spChg chg="mod">
          <ac:chgData name="Chris Saunders" userId="S::c.saunders@derbycathedralschool.org.uk::f78697c3-59e5-4e8e-9ea8-61d0bc9316e5" providerId="AD" clId="Web-{86EAAE0D-9539-4F8E-B121-B67FC0BDF46B}" dt="2022-04-04T08:12:25.769" v="20" actId="20577"/>
          <ac:spMkLst>
            <pc:docMk/>
            <pc:sldMk cId="361942425" sldId="453"/>
            <ac:spMk id="10" creationId="{00000000-0000-0000-0000-000000000000}"/>
          </ac:spMkLst>
        </pc:spChg>
        <pc:picChg chg="mod">
          <ac:chgData name="Chris Saunders" userId="S::c.saunders@derbycathedralschool.org.uk::f78697c3-59e5-4e8e-9ea8-61d0bc9316e5" providerId="AD" clId="Web-{86EAAE0D-9539-4F8E-B121-B67FC0BDF46B}" dt="2022-04-04T08:11:45.455" v="7" actId="1076"/>
          <ac:picMkLst>
            <pc:docMk/>
            <pc:sldMk cId="361942425" sldId="453"/>
            <ac:picMk id="4" creationId="{00000000-0000-0000-0000-000000000000}"/>
          </ac:picMkLst>
        </pc:picChg>
        <pc:picChg chg="mod">
          <ac:chgData name="Chris Saunders" userId="S::c.saunders@derbycathedralschool.org.uk::f78697c3-59e5-4e8e-9ea8-61d0bc9316e5" providerId="AD" clId="Web-{86EAAE0D-9539-4F8E-B121-B67FC0BDF46B}" dt="2022-04-04T08:11:40.721" v="5" actId="1076"/>
          <ac:picMkLst>
            <pc:docMk/>
            <pc:sldMk cId="361942425" sldId="453"/>
            <ac:picMk id="7" creationId="{00000000-0000-0000-0000-000000000000}"/>
          </ac:picMkLst>
        </pc:picChg>
      </pc:sldChg>
      <pc:sldMasterChg chg="add addSldLayout">
        <pc:chgData name="Chris Saunders" userId="S::c.saunders@derbycathedralschool.org.uk::f78697c3-59e5-4e8e-9ea8-61d0bc9316e5" providerId="AD" clId="Web-{86EAAE0D-9539-4F8E-B121-B67FC0BDF46B}" dt="2022-04-04T08:11:25.111" v="0"/>
        <pc:sldMasterMkLst>
          <pc:docMk/>
          <pc:sldMasterMk cId="3341789102" sldId="2147484421"/>
        </pc:sldMasterMkLst>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3087363700" sldId="2147484422"/>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3864646335" sldId="2147484423"/>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1817034582" sldId="2147484424"/>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2049431371" sldId="2147484425"/>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1293075598" sldId="2147484426"/>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3813572965" sldId="2147484427"/>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1417055776" sldId="2147484428"/>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591050680" sldId="2147484429"/>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2632438053" sldId="2147484430"/>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2742031148" sldId="2147484431"/>
          </pc:sldLayoutMkLst>
        </pc:sldLayoutChg>
        <pc:sldLayoutChg chg="add">
          <pc:chgData name="Chris Saunders" userId="S::c.saunders@derbycathedralschool.org.uk::f78697c3-59e5-4e8e-9ea8-61d0bc9316e5" providerId="AD" clId="Web-{86EAAE0D-9539-4F8E-B121-B67FC0BDF46B}" dt="2022-04-04T08:11:25.111" v="0"/>
          <pc:sldLayoutMkLst>
            <pc:docMk/>
            <pc:sldMasterMk cId="3341789102" sldId="2147484421"/>
            <pc:sldLayoutMk cId="4128008983" sldId="2147484432"/>
          </pc:sldLayoutMkLst>
        </pc:sldLayoutChg>
      </pc:sldMasterChg>
    </pc:docChg>
  </pc:docChgLst>
  <pc:docChgLst>
    <pc:chgData name="Chris Saunders" userId="S::c.saunders@derbycathedralschool.org.uk::f78697c3-59e5-4e8e-9ea8-61d0bc9316e5" providerId="AD" clId="Web-{AE142910-C4FD-928F-741C-F83EE2954158}"/>
    <pc:docChg chg="modSld">
      <pc:chgData name="Chris Saunders" userId="S::c.saunders@derbycathedralschool.org.uk::f78697c3-59e5-4e8e-9ea8-61d0bc9316e5" providerId="AD" clId="Web-{AE142910-C4FD-928F-741C-F83EE2954158}" dt="2022-04-25T07:54:26.715" v="3" actId="20577"/>
      <pc:docMkLst>
        <pc:docMk/>
      </pc:docMkLst>
      <pc:sldChg chg="modSp">
        <pc:chgData name="Chris Saunders" userId="S::c.saunders@derbycathedralschool.org.uk::f78697c3-59e5-4e8e-9ea8-61d0bc9316e5" providerId="AD" clId="Web-{AE142910-C4FD-928F-741C-F83EE2954158}" dt="2022-04-25T07:54:26.715" v="3" actId="20577"/>
        <pc:sldMkLst>
          <pc:docMk/>
          <pc:sldMk cId="361942425" sldId="453"/>
        </pc:sldMkLst>
        <pc:spChg chg="mod">
          <ac:chgData name="Chris Saunders" userId="S::c.saunders@derbycathedralschool.org.uk::f78697c3-59e5-4e8e-9ea8-61d0bc9316e5" providerId="AD" clId="Web-{AE142910-C4FD-928F-741C-F83EE2954158}" dt="2022-04-25T07:54:26.715" v="3" actId="20577"/>
          <ac:spMkLst>
            <pc:docMk/>
            <pc:sldMk cId="361942425" sldId="453"/>
            <ac:spMk id="5" creationId="{00000000-0000-0000-0000-000000000000}"/>
          </ac:spMkLst>
        </pc:spChg>
      </pc:sldChg>
    </pc:docChg>
  </pc:docChgLst>
  <pc:docChgLst>
    <pc:chgData name="Chris Saunders" userId="S::c.saunders@derbycathedralschool.org.uk::f78697c3-59e5-4e8e-9ea8-61d0bc9316e5" providerId="AD" clId="Web-{770E6580-722F-DCD4-D3EC-07D92EF9B5BE}"/>
    <pc:docChg chg="modSld sldOrd">
      <pc:chgData name="Chris Saunders" userId="S::c.saunders@derbycathedralschool.org.uk::f78697c3-59e5-4e8e-9ea8-61d0bc9316e5" providerId="AD" clId="Web-{770E6580-722F-DCD4-D3EC-07D92EF9B5BE}" dt="2023-04-26T10:36:30.564" v="112" actId="20577"/>
      <pc:docMkLst>
        <pc:docMk/>
      </pc:docMkLst>
      <pc:sldChg chg="ord">
        <pc:chgData name="Chris Saunders" userId="S::c.saunders@derbycathedralschool.org.uk::f78697c3-59e5-4e8e-9ea8-61d0bc9316e5" providerId="AD" clId="Web-{770E6580-722F-DCD4-D3EC-07D92EF9B5BE}" dt="2023-04-25T08:59:32.041" v="31"/>
        <pc:sldMkLst>
          <pc:docMk/>
          <pc:sldMk cId="2416803056" sldId="322"/>
        </pc:sldMkLst>
      </pc:sldChg>
      <pc:sldChg chg="modSp">
        <pc:chgData name="Chris Saunders" userId="S::c.saunders@derbycathedralschool.org.uk::f78697c3-59e5-4e8e-9ea8-61d0bc9316e5" providerId="AD" clId="Web-{770E6580-722F-DCD4-D3EC-07D92EF9B5BE}" dt="2023-04-25T09:01:40.157" v="77" actId="1076"/>
        <pc:sldMkLst>
          <pc:docMk/>
          <pc:sldMk cId="2232309166" sldId="404"/>
        </pc:sldMkLst>
        <pc:spChg chg="mod">
          <ac:chgData name="Chris Saunders" userId="S::c.saunders@derbycathedralschool.org.uk::f78697c3-59e5-4e8e-9ea8-61d0bc9316e5" providerId="AD" clId="Web-{770E6580-722F-DCD4-D3EC-07D92EF9B5BE}" dt="2023-04-25T09:01:20.469" v="73" actId="1076"/>
          <ac:spMkLst>
            <pc:docMk/>
            <pc:sldMk cId="2232309166" sldId="404"/>
            <ac:spMk id="19" creationId="{7D137E92-68EA-0C4B-8498-2B112C8854D5}"/>
          </ac:spMkLst>
        </pc:spChg>
        <pc:spChg chg="mod">
          <ac:chgData name="Chris Saunders" userId="S::c.saunders@derbycathedralschool.org.uk::f78697c3-59e5-4e8e-9ea8-61d0bc9316e5" providerId="AD" clId="Web-{770E6580-722F-DCD4-D3EC-07D92EF9B5BE}" dt="2023-04-25T09:01:25.438" v="74" actId="1076"/>
          <ac:spMkLst>
            <pc:docMk/>
            <pc:sldMk cId="2232309166" sldId="404"/>
            <ac:spMk id="20" creationId="{8244332F-DFA1-2444-A589-7308A3B5CD70}"/>
          </ac:spMkLst>
        </pc:spChg>
        <pc:spChg chg="mod">
          <ac:chgData name="Chris Saunders" userId="S::c.saunders@derbycathedralschool.org.uk::f78697c3-59e5-4e8e-9ea8-61d0bc9316e5" providerId="AD" clId="Web-{770E6580-722F-DCD4-D3EC-07D92EF9B5BE}" dt="2023-04-25T09:01:31.251" v="75" actId="1076"/>
          <ac:spMkLst>
            <pc:docMk/>
            <pc:sldMk cId="2232309166" sldId="404"/>
            <ac:spMk id="21" creationId="{5617AE73-7485-9B4E-83FE-92D97AAB7712}"/>
          </ac:spMkLst>
        </pc:spChg>
        <pc:spChg chg="mod">
          <ac:chgData name="Chris Saunders" userId="S::c.saunders@derbycathedralschool.org.uk::f78697c3-59e5-4e8e-9ea8-61d0bc9316e5" providerId="AD" clId="Web-{770E6580-722F-DCD4-D3EC-07D92EF9B5BE}" dt="2023-04-25T09:01:35.595" v="76" actId="1076"/>
          <ac:spMkLst>
            <pc:docMk/>
            <pc:sldMk cId="2232309166" sldId="404"/>
            <ac:spMk id="22" creationId="{99505147-45BA-A14E-B4E2-52CD76DECC02}"/>
          </ac:spMkLst>
        </pc:spChg>
        <pc:spChg chg="mod">
          <ac:chgData name="Chris Saunders" userId="S::c.saunders@derbycathedralschool.org.uk::f78697c3-59e5-4e8e-9ea8-61d0bc9316e5" providerId="AD" clId="Web-{770E6580-722F-DCD4-D3EC-07D92EF9B5BE}" dt="2023-04-25T09:01:40.157" v="77" actId="1076"/>
          <ac:spMkLst>
            <pc:docMk/>
            <pc:sldMk cId="2232309166" sldId="404"/>
            <ac:spMk id="23" creationId="{FDF16F06-F67E-4C4E-8311-8DDE44E5CC0A}"/>
          </ac:spMkLst>
        </pc:spChg>
      </pc:sldChg>
      <pc:sldChg chg="modSp ord">
        <pc:chgData name="Chris Saunders" userId="S::c.saunders@derbycathedralschool.org.uk::f78697c3-59e5-4e8e-9ea8-61d0bc9316e5" providerId="AD" clId="Web-{770E6580-722F-DCD4-D3EC-07D92EF9B5BE}" dt="2023-04-26T10:13:05.875" v="89"/>
        <pc:sldMkLst>
          <pc:docMk/>
          <pc:sldMk cId="1573348359" sldId="436"/>
        </pc:sldMkLst>
        <pc:spChg chg="mod">
          <ac:chgData name="Chris Saunders" userId="S::c.saunders@derbycathedralschool.org.uk::f78697c3-59e5-4e8e-9ea8-61d0bc9316e5" providerId="AD" clId="Web-{770E6580-722F-DCD4-D3EC-07D92EF9B5BE}" dt="2023-04-26T07:42:13.398" v="88" actId="20577"/>
          <ac:spMkLst>
            <pc:docMk/>
            <pc:sldMk cId="1573348359" sldId="436"/>
            <ac:spMk id="5" creationId="{DA92B557-594D-0A44-B159-44B285750801}"/>
          </ac:spMkLst>
        </pc:spChg>
      </pc:sldChg>
      <pc:sldChg chg="delSp modSp ord delAnim">
        <pc:chgData name="Chris Saunders" userId="S::c.saunders@derbycathedralschool.org.uk::f78697c3-59e5-4e8e-9ea8-61d0bc9316e5" providerId="AD" clId="Web-{770E6580-722F-DCD4-D3EC-07D92EF9B5BE}" dt="2023-04-25T09:01:09.343" v="72" actId="20577"/>
        <pc:sldMkLst>
          <pc:docMk/>
          <pc:sldMk cId="1016071429" sldId="452"/>
        </pc:sldMkLst>
        <pc:spChg chg="mod">
          <ac:chgData name="Chris Saunders" userId="S::c.saunders@derbycathedralschool.org.uk::f78697c3-59e5-4e8e-9ea8-61d0bc9316e5" providerId="AD" clId="Web-{770E6580-722F-DCD4-D3EC-07D92EF9B5BE}" dt="2023-04-25T09:00:26.997" v="55" actId="1076"/>
          <ac:spMkLst>
            <pc:docMk/>
            <pc:sldMk cId="1016071429" sldId="452"/>
            <ac:spMk id="3" creationId="{00000000-0000-0000-0000-000000000000}"/>
          </ac:spMkLst>
        </pc:spChg>
        <pc:spChg chg="mod">
          <ac:chgData name="Chris Saunders" userId="S::c.saunders@derbycathedralschool.org.uk::f78697c3-59e5-4e8e-9ea8-61d0bc9316e5" providerId="AD" clId="Web-{770E6580-722F-DCD4-D3EC-07D92EF9B5BE}" dt="2023-04-25T09:00:48.498" v="66" actId="1076"/>
          <ac:spMkLst>
            <pc:docMk/>
            <pc:sldMk cId="1016071429" sldId="452"/>
            <ac:spMk id="4" creationId="{00000000-0000-0000-0000-000000000000}"/>
          </ac:spMkLst>
        </pc:spChg>
        <pc:spChg chg="del">
          <ac:chgData name="Chris Saunders" userId="S::c.saunders@derbycathedralschool.org.uk::f78697c3-59e5-4e8e-9ea8-61d0bc9316e5" providerId="AD" clId="Web-{770E6580-722F-DCD4-D3EC-07D92EF9B5BE}" dt="2023-04-25T09:00:45.186" v="65"/>
          <ac:spMkLst>
            <pc:docMk/>
            <pc:sldMk cId="1016071429" sldId="452"/>
            <ac:spMk id="5" creationId="{00000000-0000-0000-0000-000000000000}"/>
          </ac:spMkLst>
        </pc:spChg>
        <pc:spChg chg="mod">
          <ac:chgData name="Chris Saunders" userId="S::c.saunders@derbycathedralschool.org.uk::f78697c3-59e5-4e8e-9ea8-61d0bc9316e5" providerId="AD" clId="Web-{770E6580-722F-DCD4-D3EC-07D92EF9B5BE}" dt="2023-04-25T09:01:09.343" v="72" actId="20577"/>
          <ac:spMkLst>
            <pc:docMk/>
            <pc:sldMk cId="1016071429" sldId="452"/>
            <ac:spMk id="7" creationId="{00000000-0000-0000-0000-000000000000}"/>
          </ac:spMkLst>
        </pc:spChg>
      </pc:sldChg>
      <pc:sldChg chg="modSp">
        <pc:chgData name="Chris Saunders" userId="S::c.saunders@derbycathedralschool.org.uk::f78697c3-59e5-4e8e-9ea8-61d0bc9316e5" providerId="AD" clId="Web-{770E6580-722F-DCD4-D3EC-07D92EF9B5BE}" dt="2023-04-26T10:36:30.564" v="112" actId="20577"/>
        <pc:sldMkLst>
          <pc:docMk/>
          <pc:sldMk cId="361942425" sldId="453"/>
        </pc:sldMkLst>
        <pc:spChg chg="mod">
          <ac:chgData name="Chris Saunders" userId="S::c.saunders@derbycathedralschool.org.uk::f78697c3-59e5-4e8e-9ea8-61d0bc9316e5" providerId="AD" clId="Web-{770E6580-722F-DCD4-D3EC-07D92EF9B5BE}" dt="2023-04-25T10:11:34.632" v="86" actId="20577"/>
          <ac:spMkLst>
            <pc:docMk/>
            <pc:sldMk cId="361942425" sldId="453"/>
            <ac:spMk id="5" creationId="{00000000-0000-0000-0000-000000000000}"/>
          </ac:spMkLst>
        </pc:spChg>
        <pc:spChg chg="mod">
          <ac:chgData name="Chris Saunders" userId="S::c.saunders@derbycathedralschool.org.uk::f78697c3-59e5-4e8e-9ea8-61d0bc9316e5" providerId="AD" clId="Web-{770E6580-722F-DCD4-D3EC-07D92EF9B5BE}" dt="2023-04-26T10:36:30.564" v="112" actId="20577"/>
          <ac:spMkLst>
            <pc:docMk/>
            <pc:sldMk cId="361942425" sldId="453"/>
            <ac:spMk id="8" creationId="{F7DBC172-0458-620E-71ED-A694DEEFE3F7}"/>
          </ac:spMkLst>
        </pc:spChg>
      </pc:sldChg>
    </pc:docChg>
  </pc:docChgLst>
  <pc:docChgLst>
    <pc:chgData name="Chris Saunders" userId="S::c.saunders@derbycathedralschool.org.uk::f78697c3-59e5-4e8e-9ea8-61d0bc9316e5" providerId="AD" clId="Web-{917CC5C5-7E17-9ACF-C9E2-A53DB360AA80}"/>
    <pc:docChg chg="delSld modSld sldOrd">
      <pc:chgData name="Chris Saunders" userId="S::c.saunders@derbycathedralschool.org.uk::f78697c3-59e5-4e8e-9ea8-61d0bc9316e5" providerId="AD" clId="Web-{917CC5C5-7E17-9ACF-C9E2-A53DB360AA80}" dt="2023-04-19T10:51:15.666" v="23"/>
      <pc:docMkLst>
        <pc:docMk/>
      </pc:docMkLst>
      <pc:sldChg chg="del mod modShow">
        <pc:chgData name="Chris Saunders" userId="S::c.saunders@derbycathedralschool.org.uk::f78697c3-59e5-4e8e-9ea8-61d0bc9316e5" providerId="AD" clId="Web-{917CC5C5-7E17-9ACF-C9E2-A53DB360AA80}" dt="2023-04-19T10:44:21.169" v="19"/>
        <pc:sldMkLst>
          <pc:docMk/>
          <pc:sldMk cId="2048914146" sldId="274"/>
        </pc:sldMkLst>
      </pc:sldChg>
      <pc:sldChg chg="mod ord modShow">
        <pc:chgData name="Chris Saunders" userId="S::c.saunders@derbycathedralschool.org.uk::f78697c3-59e5-4e8e-9ea8-61d0bc9316e5" providerId="AD" clId="Web-{917CC5C5-7E17-9ACF-C9E2-A53DB360AA80}" dt="2023-04-19T10:51:15.666" v="23"/>
        <pc:sldMkLst>
          <pc:docMk/>
          <pc:sldMk cId="2416803056" sldId="322"/>
        </pc:sldMkLst>
      </pc:sldChg>
      <pc:sldChg chg="modSp">
        <pc:chgData name="Chris Saunders" userId="S::c.saunders@derbycathedralschool.org.uk::f78697c3-59e5-4e8e-9ea8-61d0bc9316e5" providerId="AD" clId="Web-{917CC5C5-7E17-9ACF-C9E2-A53DB360AA80}" dt="2023-04-19T10:44:39.357" v="21" actId="1076"/>
        <pc:sldMkLst>
          <pc:docMk/>
          <pc:sldMk cId="2232309166" sldId="404"/>
        </pc:sldMkLst>
        <pc:spChg chg="mod">
          <ac:chgData name="Chris Saunders" userId="S::c.saunders@derbycathedralschool.org.uk::f78697c3-59e5-4e8e-9ea8-61d0bc9316e5" providerId="AD" clId="Web-{917CC5C5-7E17-9ACF-C9E2-A53DB360AA80}" dt="2023-04-19T10:44:34.592" v="20" actId="1076"/>
          <ac:spMkLst>
            <pc:docMk/>
            <pc:sldMk cId="2232309166" sldId="404"/>
            <ac:spMk id="5" creationId="{00000000-0000-0000-0000-000000000000}"/>
          </ac:spMkLst>
        </pc:spChg>
        <pc:spChg chg="mod">
          <ac:chgData name="Chris Saunders" userId="S::c.saunders@derbycathedralschool.org.uk::f78697c3-59e5-4e8e-9ea8-61d0bc9316e5" providerId="AD" clId="Web-{917CC5C5-7E17-9ACF-C9E2-A53DB360AA80}" dt="2023-04-19T10:44:39.357" v="21" actId="1076"/>
          <ac:spMkLst>
            <pc:docMk/>
            <pc:sldMk cId="2232309166" sldId="404"/>
            <ac:spMk id="19" creationId="{7D137E92-68EA-0C4B-8498-2B112C8854D5}"/>
          </ac:spMkLst>
        </pc:spChg>
      </pc:sldChg>
      <pc:sldChg chg="addSp delSp modSp">
        <pc:chgData name="Chris Saunders" userId="S::c.saunders@derbycathedralschool.org.uk::f78697c3-59e5-4e8e-9ea8-61d0bc9316e5" providerId="AD" clId="Web-{917CC5C5-7E17-9ACF-C9E2-A53DB360AA80}" dt="2023-04-19T10:43:20.292" v="14" actId="14100"/>
        <pc:sldMkLst>
          <pc:docMk/>
          <pc:sldMk cId="2142668445" sldId="410"/>
        </pc:sldMkLst>
        <pc:spChg chg="mod">
          <ac:chgData name="Chris Saunders" userId="S::c.saunders@derbycathedralschool.org.uk::f78697c3-59e5-4e8e-9ea8-61d0bc9316e5" providerId="AD" clId="Web-{917CC5C5-7E17-9ACF-C9E2-A53DB360AA80}" dt="2023-04-19T10:43:01.823" v="8" actId="1076"/>
          <ac:spMkLst>
            <pc:docMk/>
            <pc:sldMk cId="2142668445" sldId="410"/>
            <ac:spMk id="31" creationId="{29B95772-2D19-A840-A053-E9658DEED76B}"/>
          </ac:spMkLst>
        </pc:spChg>
        <pc:spChg chg="del">
          <ac:chgData name="Chris Saunders" userId="S::c.saunders@derbycathedralschool.org.uk::f78697c3-59e5-4e8e-9ea8-61d0bc9316e5" providerId="AD" clId="Web-{917CC5C5-7E17-9ACF-C9E2-A53DB360AA80}" dt="2023-04-19T10:43:12.511" v="11"/>
          <ac:spMkLst>
            <pc:docMk/>
            <pc:sldMk cId="2142668445" sldId="410"/>
            <ac:spMk id="35" creationId="{3F4AF0A5-BA00-D04C-8077-DC811F32D0F1}"/>
          </ac:spMkLst>
        </pc:spChg>
        <pc:spChg chg="del">
          <ac:chgData name="Chris Saunders" userId="S::c.saunders@derbycathedralschool.org.uk::f78697c3-59e5-4e8e-9ea8-61d0bc9316e5" providerId="AD" clId="Web-{917CC5C5-7E17-9ACF-C9E2-A53DB360AA80}" dt="2023-04-19T10:43:12.511" v="10"/>
          <ac:spMkLst>
            <pc:docMk/>
            <pc:sldMk cId="2142668445" sldId="410"/>
            <ac:spMk id="39" creationId="{6DB58135-1C1A-5241-9009-7008C8A113A1}"/>
          </ac:spMkLst>
        </pc:spChg>
        <pc:picChg chg="add mod">
          <ac:chgData name="Chris Saunders" userId="S::c.saunders@derbycathedralschool.org.uk::f78697c3-59e5-4e8e-9ea8-61d0bc9316e5" providerId="AD" clId="Web-{917CC5C5-7E17-9ACF-C9E2-A53DB360AA80}" dt="2023-04-19T10:43:20.292" v="14" actId="14100"/>
          <ac:picMkLst>
            <pc:docMk/>
            <pc:sldMk cId="2142668445" sldId="410"/>
            <ac:picMk id="2" creationId="{CD4A6422-2132-43E9-0230-B7691C3BF538}"/>
          </ac:picMkLst>
        </pc:picChg>
        <pc:picChg chg="del">
          <ac:chgData name="Chris Saunders" userId="S::c.saunders@derbycathedralschool.org.uk::f78697c3-59e5-4e8e-9ea8-61d0bc9316e5" providerId="AD" clId="Web-{917CC5C5-7E17-9ACF-C9E2-A53DB360AA80}" dt="2023-04-19T10:43:12.511" v="12"/>
          <ac:picMkLst>
            <pc:docMk/>
            <pc:sldMk cId="2142668445" sldId="410"/>
            <ac:picMk id="34" creationId="{C0C96661-CC6D-7946-905A-C68E2DA0BD76}"/>
          </ac:picMkLst>
        </pc:picChg>
      </pc:sldChg>
      <pc:sldChg chg="ord">
        <pc:chgData name="Chris Saunders" userId="S::c.saunders@derbycathedralschool.org.uk::f78697c3-59e5-4e8e-9ea8-61d0bc9316e5" providerId="AD" clId="Web-{917CC5C5-7E17-9ACF-C9E2-A53DB360AA80}" dt="2023-04-19T10:51:01.541" v="22"/>
        <pc:sldMkLst>
          <pc:docMk/>
          <pc:sldMk cId="3741093749" sldId="4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02/02/2024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2/2/2024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171450" indent="-171450" eaLnBrk="1" hangingPunct="1">
              <a:spcBef>
                <a:spcPct val="0"/>
              </a:spcBef>
              <a:buFontTx/>
              <a:buChar char="-"/>
            </a:pPr>
            <a:r>
              <a:rPr lang="en-US" dirty="0">
                <a:latin typeface="Calibri" charset="0"/>
                <a:ea typeface="MS PGothic" charset="0"/>
              </a:rPr>
              <a:t>ATTRIBUTION AND COPYRIGHT</a:t>
            </a:r>
          </a:p>
          <a:p>
            <a:pPr eaLnBrk="1" hangingPunct="1">
              <a:spcBef>
                <a:spcPct val="0"/>
              </a:spcBef>
            </a:pPr>
            <a:r>
              <a:rPr lang="en-US" dirty="0">
                <a:latin typeface="Calibri" charset="0"/>
                <a:ea typeface="MS PGothic" charset="0"/>
              </a:rPr>
              <a:t> – All icons and logos for Cre8tive Curriculum are created Inhouse by Michael Gillman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All images are sourced correctly – mainly through the following sites </a:t>
            </a:r>
          </a:p>
          <a:p>
            <a:r>
              <a:rPr lang="en-GB" dirty="0"/>
              <a:t>either Premium licence at https://</a:t>
            </a:r>
            <a:r>
              <a:rPr lang="en-GB" dirty="0" err="1"/>
              <a:t>www.freepik.com</a:t>
            </a:r>
            <a:r>
              <a:rPr lang="en-GB" dirty="0"/>
              <a:t>/ or </a:t>
            </a:r>
            <a:r>
              <a:rPr lang="en-GB" dirty="0" err="1"/>
              <a:t>www.Pixabay.com</a:t>
            </a:r>
            <a:r>
              <a:rPr lang="en-GB" dirty="0"/>
              <a:t> or https://</a:t>
            </a:r>
            <a:r>
              <a:rPr lang="en-GB" dirty="0" err="1"/>
              <a:t>www.pixelscrapper.com</a:t>
            </a:r>
            <a:r>
              <a:rPr lang="en-GB" dirty="0"/>
              <a:t>/help</a:t>
            </a:r>
          </a:p>
          <a:p>
            <a:r>
              <a:rPr lang="en-GB" dirty="0"/>
              <a:t>Some image have purchased also. </a:t>
            </a:r>
          </a:p>
          <a:p>
            <a:endParaRPr lang="en-GB" dirty="0"/>
          </a:p>
          <a:p>
            <a:r>
              <a:rPr lang="en-GB" dirty="0"/>
              <a:t>Factual information is not copyrighted. </a:t>
            </a:r>
          </a:p>
          <a:p>
            <a:endParaRPr lang="en-GB" dirty="0"/>
          </a:p>
          <a:p>
            <a:r>
              <a:rPr lang="en-GB" dirty="0"/>
              <a:t>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dirty="0"/>
              <a:t>Always check the content of any lesson and videos linked before teaching to ensure suitability for your classroom and your school</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2</a:t>
            </a:fld>
            <a:endParaRPr lang="en-GB" sz="1200"/>
          </a:p>
        </p:txBody>
      </p:sp>
    </p:spTree>
    <p:extLst>
      <p:ext uri="{BB962C8B-B14F-4D97-AF65-F5344CB8AC3E}">
        <p14:creationId xmlns:p14="http://schemas.microsoft.com/office/powerpoint/2010/main" val="308115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TEACHER NOTES &amp; IDEAS</a:t>
            </a:r>
          </a:p>
          <a:p>
            <a:r>
              <a:rPr lang="en-US"/>
              <a:t>If the Video is short it may be worth playing it twice – 1</a:t>
            </a:r>
            <a:r>
              <a:rPr lang="en-US" baseline="30000"/>
              <a:t>st</a:t>
            </a:r>
            <a:r>
              <a:rPr lang="en-US"/>
              <a:t>  time let students watch carefully and 2</a:t>
            </a:r>
            <a:r>
              <a:rPr lang="en-US" baseline="30000"/>
              <a:t>nd</a:t>
            </a:r>
            <a:r>
              <a:rPr lang="en-US"/>
              <a:t> time have students complete one or two of the hats </a:t>
            </a:r>
          </a:p>
          <a:p>
            <a:r>
              <a:rPr lang="en-US"/>
              <a:t>Short of Time – Play the video and Answer A few of the hats afterwards as a class</a:t>
            </a:r>
          </a:p>
          <a:p>
            <a:r>
              <a:rPr lang="en-US"/>
              <a:t>N.B This is a generic slide and sometimes the hats may not be appropriate for the video clip (if so delete or change accordingly to suit)</a:t>
            </a:r>
          </a:p>
          <a:p>
            <a:r>
              <a:rPr lang="en-US"/>
              <a:t>N.B Always check the video link is age appropriate to your class before showing student in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5</a:t>
            </a:fld>
            <a:endParaRPr lang="en-GB"/>
          </a:p>
        </p:txBody>
      </p:sp>
    </p:spTree>
    <p:extLst>
      <p:ext uri="{BB962C8B-B14F-4D97-AF65-F5344CB8AC3E}">
        <p14:creationId xmlns:p14="http://schemas.microsoft.com/office/powerpoint/2010/main" val="213120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5BA7AA-C25B-AD44-A8F3-01733925CA77}" type="slidenum">
              <a:rPr lang="en-GB" smtClean="0"/>
              <a:t>6</a:t>
            </a:fld>
            <a:endParaRPr lang="en-GB"/>
          </a:p>
        </p:txBody>
      </p:sp>
    </p:spTree>
    <p:extLst>
      <p:ext uri="{BB962C8B-B14F-4D97-AF65-F5344CB8AC3E}">
        <p14:creationId xmlns:p14="http://schemas.microsoft.com/office/powerpoint/2010/main" val="3478331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Ask students what they think of this image (collection of images) </a:t>
            </a:r>
          </a:p>
          <a:p>
            <a:r>
              <a:rPr lang="en-US"/>
              <a:t>Reveal the talking points after some discussion time</a:t>
            </a:r>
          </a:p>
          <a:p>
            <a:r>
              <a:rPr lang="en-US"/>
              <a:t>To provoke discussion with a quiet class – play devils advocate</a:t>
            </a:r>
          </a:p>
          <a:p>
            <a:r>
              <a:rPr lang="en-US"/>
              <a:t>Challenge a student to a debate </a:t>
            </a:r>
          </a:p>
        </p:txBody>
      </p:sp>
      <p:sp>
        <p:nvSpPr>
          <p:cNvPr id="4" name="Slide Number Placeholder 3"/>
          <p:cNvSpPr>
            <a:spLocks noGrp="1"/>
          </p:cNvSpPr>
          <p:nvPr>
            <p:ph type="sldNum" sz="quarter" idx="5"/>
          </p:nvPr>
        </p:nvSpPr>
        <p:spPr/>
        <p:txBody>
          <a:bodyPr/>
          <a:lstStyle/>
          <a:p>
            <a:fld id="{995BA7AA-C25B-AD44-A8F3-01733925CA77}" type="slidenum">
              <a:rPr lang="en-GB" smtClean="0"/>
              <a:t>8</a:t>
            </a:fld>
            <a:endParaRPr lang="en-GB"/>
          </a:p>
        </p:txBody>
      </p:sp>
    </p:spTree>
    <p:extLst>
      <p:ext uri="{BB962C8B-B14F-4D97-AF65-F5344CB8AC3E}">
        <p14:creationId xmlns:p14="http://schemas.microsoft.com/office/powerpoint/2010/main" val="268914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NOTES &amp; IDEAS</a:t>
            </a:r>
          </a:p>
          <a:p>
            <a:r>
              <a:rPr lang="en-US"/>
              <a:t>Ask students what they think of this image (collection of images) </a:t>
            </a:r>
          </a:p>
          <a:p>
            <a:r>
              <a:rPr lang="en-US"/>
              <a:t>Reveal the talking points after some discussion time</a:t>
            </a:r>
          </a:p>
          <a:p>
            <a:r>
              <a:rPr lang="en-US"/>
              <a:t>To provoke discussion with a quiet class – play devils advocate</a:t>
            </a:r>
          </a:p>
          <a:p>
            <a:r>
              <a:rPr lang="en-US"/>
              <a:t>Challenge a student to a debate </a:t>
            </a:r>
          </a:p>
        </p:txBody>
      </p:sp>
      <p:sp>
        <p:nvSpPr>
          <p:cNvPr id="4" name="Slide Number Placeholder 3"/>
          <p:cNvSpPr>
            <a:spLocks noGrp="1"/>
          </p:cNvSpPr>
          <p:nvPr>
            <p:ph type="sldNum" sz="quarter" idx="5"/>
          </p:nvPr>
        </p:nvSpPr>
        <p:spPr/>
        <p:txBody>
          <a:bodyPr/>
          <a:lstStyle/>
          <a:p>
            <a:fld id="{995BA7AA-C25B-AD44-A8F3-01733925CA77}" type="slidenum">
              <a:rPr lang="en-GB" smtClean="0"/>
              <a:t>9</a:t>
            </a:fld>
            <a:endParaRPr lang="en-GB"/>
          </a:p>
        </p:txBody>
      </p:sp>
    </p:spTree>
    <p:extLst>
      <p:ext uri="{BB962C8B-B14F-4D97-AF65-F5344CB8AC3E}">
        <p14:creationId xmlns:p14="http://schemas.microsoft.com/office/powerpoint/2010/main" val="75133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2365696" y="305699"/>
            <a:ext cx="4082703"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Friday, 02 February 2024</a:t>
            </a:fld>
            <a:endParaRPr lang="en-GB" sz="1200" u="sng">
              <a:latin typeface="+mj-lt"/>
              <a:cs typeface="Levenim MT" pitchFamily="2" charset="-79"/>
            </a:endParaRPr>
          </a:p>
        </p:txBody>
      </p:sp>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2/2/2024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a:p>
        </p:txBody>
      </p:sp>
    </p:spTree>
    <p:extLst>
      <p:ext uri="{BB962C8B-B14F-4D97-AF65-F5344CB8AC3E}">
        <p14:creationId xmlns:p14="http://schemas.microsoft.com/office/powerpoint/2010/main" val="188761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a:prstGeom prst="rect">
            <a:avLst/>
          </a:prstGeo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pPr>
              <a:defRPr/>
            </a:pPr>
            <a:fld id="{CCA0A255-CAA9-4061-92CC-939F0A4E7A48}" type="datetimeFigureOut">
              <a:rPr lang="en-GB" smtClean="0"/>
              <a:pPr>
                <a:defRPr/>
              </a:pPr>
              <a:t>02/02/2024</a:t>
            </a:fld>
            <a:endParaRPr lang="en-GB"/>
          </a:p>
        </p:txBody>
      </p:sp>
      <p:sp>
        <p:nvSpPr>
          <p:cNvPr id="5" name="Footer Placeholder 4"/>
          <p:cNvSpPr>
            <a:spLocks noGrp="1"/>
          </p:cNvSpPr>
          <p:nvPr>
            <p:ph type="ftr" sz="quarter" idx="11"/>
          </p:nvPr>
        </p:nvSpPr>
        <p:spPr>
          <a:xfrm>
            <a:off x="2764640" y="6459788"/>
            <a:ext cx="3617103"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425345" y="6459788"/>
            <a:ext cx="984019" cy="365125"/>
          </a:xfrm>
          <a:prstGeom prst="rect">
            <a:avLst/>
          </a:prstGeom>
        </p:spPr>
        <p:txBody>
          <a:bodyPr/>
          <a:lstStyle/>
          <a:p>
            <a:fld id="{64C86502-2929-C448-9393-27CEAE471E8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36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646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a:prstGeom prst="rect">
            <a:avLst/>
          </a:prstGeo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fld id="{5E1DEF00-1179-6840-8C0E-9E751C9634E7}" type="datetimeFigureOut">
              <a:rPr lang="en-US" smtClean="0"/>
              <a:t>2/2/2024</a:t>
            </a:fld>
            <a:endParaRPr lang="en-US"/>
          </a:p>
        </p:txBody>
      </p:sp>
      <p:sp>
        <p:nvSpPr>
          <p:cNvPr id="5" name="Footer Placeholder 4"/>
          <p:cNvSpPr>
            <a:spLocks noGrp="1"/>
          </p:cNvSpPr>
          <p:nvPr>
            <p:ph type="ftr" sz="quarter" idx="11"/>
          </p:nvPr>
        </p:nvSpPr>
        <p:spPr>
          <a:xfrm>
            <a:off x="2764640" y="6459788"/>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5" y="6459788"/>
            <a:ext cx="984019" cy="365125"/>
          </a:xfrm>
          <a:prstGeom prst="rect">
            <a:avLst/>
          </a:prstGeom>
        </p:spPr>
        <p:txBody>
          <a:bodyPr/>
          <a:lstStyle/>
          <a:p>
            <a:fld id="{64C86502-2929-C448-9393-27CEAE471E8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3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43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22962" y="6459788"/>
            <a:ext cx="1854203" cy="365125"/>
          </a:xfrm>
          <a:prstGeom prst="rect">
            <a:avLst/>
          </a:prstGeom>
        </p:spPr>
        <p:txBody>
          <a:bodyPr/>
          <a:lstStyle/>
          <a:p>
            <a:pPr>
              <a:defRPr/>
            </a:pPr>
            <a:fld id="{4E26E4F6-550C-4B68-9FE2-C320DD4A3B26}" type="datetimeFigureOut">
              <a:rPr lang="en-GB" smtClean="0"/>
              <a:pPr>
                <a:defRPr/>
              </a:pPr>
              <a:t>02/02/2024</a:t>
            </a:fld>
            <a:endParaRPr lang="en-GB"/>
          </a:p>
        </p:txBody>
      </p:sp>
      <p:sp>
        <p:nvSpPr>
          <p:cNvPr id="8" name="Footer Placeholder 7"/>
          <p:cNvSpPr>
            <a:spLocks noGrp="1"/>
          </p:cNvSpPr>
          <p:nvPr>
            <p:ph type="ftr" sz="quarter" idx="11"/>
          </p:nvPr>
        </p:nvSpPr>
        <p:spPr>
          <a:xfrm>
            <a:off x="2764640" y="6459788"/>
            <a:ext cx="3617103" cy="365125"/>
          </a:xfrm>
          <a:prstGeom prst="rect">
            <a:avLst/>
          </a:prstGeom>
        </p:spPr>
        <p:txBody>
          <a:bodyPr/>
          <a:lstStyle/>
          <a:p>
            <a:pPr>
              <a:defRPr/>
            </a:pPr>
            <a:endParaRPr lang="en-GB"/>
          </a:p>
        </p:txBody>
      </p:sp>
      <p:sp>
        <p:nvSpPr>
          <p:cNvPr id="9" name="Slide Number Placeholder 8"/>
          <p:cNvSpPr>
            <a:spLocks noGrp="1"/>
          </p:cNvSpPr>
          <p:nvPr>
            <p:ph type="sldNum" sz="quarter" idx="12"/>
          </p:nvPr>
        </p:nvSpPr>
        <p:spPr>
          <a:xfrm>
            <a:off x="7425345" y="6459788"/>
            <a:ext cx="984019" cy="365125"/>
          </a:xfrm>
          <a:prstGeom prst="rect">
            <a:avLst/>
          </a:prstGeom>
        </p:spPr>
        <p:txBody>
          <a:bodyPr/>
          <a:lstStyle/>
          <a:p>
            <a:fld id="{105A6C98-449C-44BD-894A-C90C7B0F3C94}" type="slidenum">
              <a:rPr lang="en-GB" altLang="en-US" smtClean="0"/>
              <a:pPr/>
              <a:t>‹#›</a:t>
            </a:fld>
            <a:endParaRPr lang="en-GB" altLang="en-US"/>
          </a:p>
        </p:txBody>
      </p:sp>
    </p:spTree>
    <p:extLst>
      <p:ext uri="{BB962C8B-B14F-4D97-AF65-F5344CB8AC3E}">
        <p14:creationId xmlns:p14="http://schemas.microsoft.com/office/powerpoint/2010/main" val="1293075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6"/>
            <a:ext cx="7543800" cy="145075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22962" y="6459788"/>
            <a:ext cx="1854203" cy="365125"/>
          </a:xfrm>
          <a:prstGeom prst="rect">
            <a:avLst/>
          </a:prstGeom>
        </p:spPr>
        <p:txBody>
          <a:bodyPr/>
          <a:lstStyle/>
          <a:p>
            <a:pPr>
              <a:defRPr/>
            </a:pPr>
            <a:fld id="{04406A62-39E3-478D-B94B-F2773DEBA64B}" type="datetimeFigureOut">
              <a:rPr lang="en-GB" smtClean="0"/>
              <a:pPr>
                <a:defRPr/>
              </a:pPr>
              <a:t>02/02/2024</a:t>
            </a:fld>
            <a:endParaRPr lang="en-GB"/>
          </a:p>
        </p:txBody>
      </p:sp>
      <p:sp>
        <p:nvSpPr>
          <p:cNvPr id="4" name="Footer Placeholder 3"/>
          <p:cNvSpPr>
            <a:spLocks noGrp="1"/>
          </p:cNvSpPr>
          <p:nvPr>
            <p:ph type="ftr" sz="quarter" idx="11"/>
          </p:nvPr>
        </p:nvSpPr>
        <p:spPr>
          <a:xfrm>
            <a:off x="2764640" y="6459788"/>
            <a:ext cx="3617103" cy="365125"/>
          </a:xfrm>
          <a:prstGeom prst="rect">
            <a:avLst/>
          </a:prstGeom>
        </p:spPr>
        <p:txBody>
          <a:bodyPr/>
          <a:lstStyle/>
          <a:p>
            <a:pPr>
              <a:defRPr/>
            </a:pPr>
            <a:endParaRPr lang="en-GB"/>
          </a:p>
        </p:txBody>
      </p:sp>
      <p:sp>
        <p:nvSpPr>
          <p:cNvPr id="5" name="Slide Number Placeholder 4"/>
          <p:cNvSpPr>
            <a:spLocks noGrp="1"/>
          </p:cNvSpPr>
          <p:nvPr>
            <p:ph type="sldNum" sz="quarter" idx="12"/>
          </p:nvPr>
        </p:nvSpPr>
        <p:spPr>
          <a:xfrm>
            <a:off x="7425345" y="6459788"/>
            <a:ext cx="984019" cy="365125"/>
          </a:xfrm>
          <a:prstGeom prst="rect">
            <a:avLst/>
          </a:prstGeom>
        </p:spPr>
        <p:txBody>
          <a:bodyPr/>
          <a:lstStyle/>
          <a:p>
            <a:fld id="{1B302215-9B02-450B-9B43-F6A24060E1D1}" type="slidenum">
              <a:rPr lang="en-GB" altLang="en-US" smtClean="0"/>
              <a:pPr/>
              <a:t>‹#›</a:t>
            </a:fld>
            <a:endParaRPr lang="en-GB" altLang="en-US"/>
          </a:p>
        </p:txBody>
      </p:sp>
    </p:spTree>
    <p:extLst>
      <p:ext uri="{BB962C8B-B14F-4D97-AF65-F5344CB8AC3E}">
        <p14:creationId xmlns:p14="http://schemas.microsoft.com/office/powerpoint/2010/main" val="381357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2" y="6459788"/>
            <a:ext cx="1854203" cy="365125"/>
          </a:xfrm>
          <a:prstGeom prst="rect">
            <a:avLst/>
          </a:prstGeom>
        </p:spPr>
        <p:txBody>
          <a:bodyPr/>
          <a:lstStyle/>
          <a:p>
            <a:pPr>
              <a:defRPr/>
            </a:pPr>
            <a:fld id="{6F3FC306-B5E0-4E8D-8557-E0A325E7A5EC}" type="datetimeFigureOut">
              <a:rPr lang="en-GB" smtClean="0"/>
              <a:pPr>
                <a:defRPr/>
              </a:pPr>
              <a:t>02/02/2024</a:t>
            </a:fld>
            <a:endParaRPr lang="en-GB"/>
          </a:p>
        </p:txBody>
      </p:sp>
      <p:sp>
        <p:nvSpPr>
          <p:cNvPr id="8" name="Footer Placeholder 7"/>
          <p:cNvSpPr>
            <a:spLocks noGrp="1"/>
          </p:cNvSpPr>
          <p:nvPr>
            <p:ph type="ftr" sz="quarter" idx="11"/>
          </p:nvPr>
        </p:nvSpPr>
        <p:spPr>
          <a:xfrm>
            <a:off x="2764640" y="6459788"/>
            <a:ext cx="3617103" cy="365125"/>
          </a:xfrm>
          <a:prstGeom prst="rect">
            <a:avLst/>
          </a:prstGeom>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a:xfrm>
            <a:off x="7425345" y="6459788"/>
            <a:ext cx="984019" cy="365125"/>
          </a:xfrm>
          <a:prstGeom prst="rect">
            <a:avLst/>
          </a:prstGeom>
        </p:spPr>
        <p:txBody>
          <a:bodyPr/>
          <a:lstStyle/>
          <a:p>
            <a:fld id="{73FA396A-B572-4D6F-9041-D4AA9DA66B63}" type="slidenum">
              <a:rPr lang="en-GB" altLang="en-US" smtClean="0"/>
              <a:pPr/>
              <a:t>‹#›</a:t>
            </a:fld>
            <a:endParaRPr lang="en-GB" altLang="en-US"/>
          </a:p>
        </p:txBody>
      </p:sp>
    </p:spTree>
    <p:extLst>
      <p:ext uri="{BB962C8B-B14F-4D97-AF65-F5344CB8AC3E}">
        <p14:creationId xmlns:p14="http://schemas.microsoft.com/office/powerpoint/2010/main" val="141705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a:prstGeom prst="rect">
            <a:avLst/>
          </a:prstGeo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8" y="731520"/>
            <a:ext cx="5009393" cy="5257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a:prstGeom prst="rect">
            <a:avLst/>
          </a:prstGeo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fld id="{5E1DEF00-1179-6840-8C0E-9E751C9634E7}" type="datetimeFigureOut">
              <a:rPr lang="en-US" smtClean="0"/>
              <a:t>2/2/2024</a:t>
            </a:fld>
            <a:endParaRPr lang="en-US"/>
          </a:p>
        </p:txBody>
      </p:sp>
      <p:sp>
        <p:nvSpPr>
          <p:cNvPr id="6" name="Footer Placeholder 5"/>
          <p:cNvSpPr>
            <a:spLocks noGrp="1"/>
          </p:cNvSpPr>
          <p:nvPr>
            <p:ph type="ftr" sz="quarter" idx="11"/>
          </p:nvPr>
        </p:nvSpPr>
        <p:spPr>
          <a:xfrm>
            <a:off x="3600450" y="6459788"/>
            <a:ext cx="348615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7425345" y="6459788"/>
            <a:ext cx="984019" cy="365125"/>
          </a:xfrm>
          <a:prstGeom prst="rect">
            <a:avLst/>
          </a:prstGeom>
        </p:spPr>
        <p:txBody>
          <a:bodyPr/>
          <a:lstStyle>
            <a:lvl1pPr>
              <a:defRPr>
                <a:solidFill>
                  <a:schemeClr val="tx2"/>
                </a:solidFill>
              </a:defRPr>
            </a:lvl1pPr>
          </a:lstStyle>
          <a:p>
            <a:fld id="{64C86502-2929-C448-9393-27CEAE471E87}" type="slidenum">
              <a:rPr lang="en-US" smtClean="0"/>
              <a:t>‹#›</a:t>
            </a:fld>
            <a:endParaRPr lang="en-US"/>
          </a:p>
        </p:txBody>
      </p:sp>
    </p:spTree>
    <p:extLst>
      <p:ext uri="{BB962C8B-B14F-4D97-AF65-F5344CB8AC3E}">
        <p14:creationId xmlns:p14="http://schemas.microsoft.com/office/powerpoint/2010/main" val="59105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a:prstGeom prst="rect">
            <a:avLst/>
          </a:prstGeom>
        </p:spPr>
        <p:txBody>
          <a:bodyPr tIns="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3" y="0"/>
            <a:ext cx="9143989" cy="4915076"/>
          </a:xfrm>
          <a:prstGeom prst="rect">
            <a:avLst/>
          </a:prstGeo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22959" y="5907024"/>
            <a:ext cx="7589520" cy="594360"/>
          </a:xfrm>
          <a:prstGeom prst="rect">
            <a:avLst/>
          </a:prstGeo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22962" y="6459788"/>
            <a:ext cx="1854203" cy="365125"/>
          </a:xfrm>
          <a:prstGeom prst="rect">
            <a:avLst/>
          </a:prstGeom>
        </p:spPr>
        <p:txBody>
          <a:bodyPr/>
          <a:lstStyle/>
          <a:p>
            <a:pPr>
              <a:defRPr/>
            </a:pPr>
            <a:fld id="{549FD563-FCED-4055-9736-C86ED1FAB33D}" type="datetimeFigureOut">
              <a:rPr lang="en-GB" smtClean="0"/>
              <a:pPr>
                <a:defRPr/>
              </a:pPr>
              <a:t>02/02/2024</a:t>
            </a:fld>
            <a:endParaRPr lang="en-GB"/>
          </a:p>
        </p:txBody>
      </p:sp>
      <p:sp>
        <p:nvSpPr>
          <p:cNvPr id="6" name="Footer Placeholder 5"/>
          <p:cNvSpPr>
            <a:spLocks noGrp="1"/>
          </p:cNvSpPr>
          <p:nvPr>
            <p:ph type="ftr" sz="quarter" idx="11"/>
          </p:nvPr>
        </p:nvSpPr>
        <p:spPr>
          <a:xfrm>
            <a:off x="2764640" y="6459788"/>
            <a:ext cx="3617103" cy="365125"/>
          </a:xfrm>
          <a:prstGeom prst="rect">
            <a:avLst/>
          </a:prstGeom>
        </p:spPr>
        <p:txBody>
          <a:bodyPr/>
          <a:lstStyle/>
          <a:p>
            <a:pPr>
              <a:defRPr/>
            </a:pPr>
            <a:endParaRPr lang="en-GB"/>
          </a:p>
        </p:txBody>
      </p:sp>
      <p:sp>
        <p:nvSpPr>
          <p:cNvPr id="7" name="Slide Number Placeholder 6"/>
          <p:cNvSpPr>
            <a:spLocks noGrp="1"/>
          </p:cNvSpPr>
          <p:nvPr>
            <p:ph type="sldNum" sz="quarter" idx="12"/>
          </p:nvPr>
        </p:nvSpPr>
        <p:spPr>
          <a:xfrm>
            <a:off x="7425345" y="6459788"/>
            <a:ext cx="984019" cy="365125"/>
          </a:xfrm>
          <a:prstGeom prst="rect">
            <a:avLst/>
          </a:prstGeom>
        </p:spPr>
        <p:txBody>
          <a:bodyPr/>
          <a:lstStyle/>
          <a:p>
            <a:fld id="{D0803EB5-7D81-4187-B442-BFA0E9A34840}" type="slidenum">
              <a:rPr lang="en-GB" altLang="en-US" smtClean="0"/>
              <a:pPr/>
              <a:t>‹#›</a:t>
            </a:fld>
            <a:endParaRPr lang="en-GB" altLang="en-US"/>
          </a:p>
        </p:txBody>
      </p:sp>
    </p:spTree>
    <p:extLst>
      <p:ext uri="{BB962C8B-B14F-4D97-AF65-F5344CB8AC3E}">
        <p14:creationId xmlns:p14="http://schemas.microsoft.com/office/powerpoint/2010/main" val="263243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6"/>
            <a:ext cx="7543800" cy="145075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22959" y="1845734"/>
            <a:ext cx="7543801" cy="402336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pPr>
              <a:defRPr/>
            </a:pPr>
            <a:fld id="{8AFD3BE9-AB4C-415D-BEEA-DF1E2FAC66EA}" type="datetimeFigureOut">
              <a:rPr lang="en-GB" smtClean="0"/>
              <a:pPr>
                <a:defRPr/>
              </a:pPr>
              <a:t>02/02/2024</a:t>
            </a:fld>
            <a:endParaRPr lang="en-GB"/>
          </a:p>
        </p:txBody>
      </p:sp>
      <p:sp>
        <p:nvSpPr>
          <p:cNvPr id="5" name="Footer Placeholder 4"/>
          <p:cNvSpPr>
            <a:spLocks noGrp="1"/>
          </p:cNvSpPr>
          <p:nvPr>
            <p:ph type="ftr" sz="quarter" idx="11"/>
          </p:nvPr>
        </p:nvSpPr>
        <p:spPr>
          <a:xfrm>
            <a:off x="2764640" y="6459788"/>
            <a:ext cx="3617103"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425345" y="6459788"/>
            <a:ext cx="984019" cy="365125"/>
          </a:xfrm>
          <a:prstGeom prst="rect">
            <a:avLst/>
          </a:prstGeom>
        </p:spPr>
        <p:txBody>
          <a:bodyPr/>
          <a:lstStyle/>
          <a:p>
            <a:fld id="{5941ECBE-070D-4D74-9700-6135D49D2879}" type="slidenum">
              <a:rPr lang="en-GB" altLang="en-US" smtClean="0"/>
              <a:pPr/>
              <a:t>‹#›</a:t>
            </a:fld>
            <a:endParaRPr lang="en-GB" altLang="en-US"/>
          </a:p>
        </p:txBody>
      </p:sp>
    </p:spTree>
    <p:extLst>
      <p:ext uri="{BB962C8B-B14F-4D97-AF65-F5344CB8AC3E}">
        <p14:creationId xmlns:p14="http://schemas.microsoft.com/office/powerpoint/2010/main" val="27420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414779"/>
            <a:ext cx="5800725" cy="5757420"/>
          </a:xfrm>
          <a:prstGeom prst="rect">
            <a:avLst/>
          </a:prstGeo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pPr>
              <a:defRPr/>
            </a:pPr>
            <a:fld id="{424D647B-5B26-4F00-8141-01DD6848BD09}" type="datetimeFigureOut">
              <a:rPr lang="en-GB" smtClean="0"/>
              <a:pPr>
                <a:defRPr/>
              </a:pPr>
              <a:t>02/02/2024</a:t>
            </a:fld>
            <a:endParaRPr lang="en-GB"/>
          </a:p>
        </p:txBody>
      </p:sp>
      <p:sp>
        <p:nvSpPr>
          <p:cNvPr id="5" name="Footer Placeholder 4"/>
          <p:cNvSpPr>
            <a:spLocks noGrp="1"/>
          </p:cNvSpPr>
          <p:nvPr>
            <p:ph type="ftr" sz="quarter" idx="11"/>
          </p:nvPr>
        </p:nvSpPr>
        <p:spPr>
          <a:xfrm>
            <a:off x="2764640" y="6459788"/>
            <a:ext cx="3617103"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425345" y="6459788"/>
            <a:ext cx="984019" cy="365125"/>
          </a:xfrm>
          <a:prstGeom prst="rect">
            <a:avLst/>
          </a:prstGeom>
        </p:spPr>
        <p:txBody>
          <a:bodyPr/>
          <a:lstStyle/>
          <a:p>
            <a:fld id="{F742930C-0212-4370-81AA-19A5E6ACB475}" type="slidenum">
              <a:rPr lang="en-GB" altLang="en-US" smtClean="0"/>
              <a:pPr/>
              <a:t>‹#›</a:t>
            </a:fld>
            <a:endParaRPr lang="en-GB" altLang="en-US"/>
          </a:p>
        </p:txBody>
      </p:sp>
    </p:spTree>
    <p:extLst>
      <p:ext uri="{BB962C8B-B14F-4D97-AF65-F5344CB8AC3E}">
        <p14:creationId xmlns:p14="http://schemas.microsoft.com/office/powerpoint/2010/main" val="412800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a:solidFill>
                  <a:schemeClr val="dk1"/>
                </a:solidFill>
                <a:latin typeface="+mj-lt"/>
                <a:ea typeface="+mn-ea"/>
              </a:rPr>
              <a:t>STOP</a:t>
            </a:r>
            <a:r>
              <a:rPr lang="en-GB" sz="400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a:solidFill>
                  <a:schemeClr val="tx1"/>
                </a:solidFill>
                <a:latin typeface="Arial" charset="0"/>
                <a:ea typeface="MS PGothic" charset="0"/>
                <a:cs typeface="Arial" charset="0"/>
              </a:rPr>
              <a:t>Let us review our learning outcomes for this lesson</a:t>
            </a:r>
          </a:p>
          <a:p>
            <a:r>
              <a:rPr lang="en-GB" sz="2000" b="1" u="sng" kern="1200">
                <a:solidFill>
                  <a:schemeClr val="tx1"/>
                </a:solidFill>
                <a:latin typeface="Arial" charset="0"/>
                <a:ea typeface="MS PGothic" charset="0"/>
                <a:cs typeface="Arial" charset="0"/>
              </a:rPr>
              <a:t>Knowledge, Skills &amp; Actions</a:t>
            </a:r>
            <a:endParaRPr lang="en-GB" sz="2400" b="1" u="sng" kern="120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Super</a:t>
            </a:r>
          </a:p>
          <a:p>
            <a:pPr algn="ctr">
              <a:defRPr/>
            </a:pPr>
            <a:r>
              <a:rPr lang="en-GB" sz="120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a:latin typeface="Comic Sans MS"/>
                <a:cs typeface="Comic Sans MS"/>
              </a:rPr>
              <a:t>Very </a:t>
            </a:r>
          </a:p>
          <a:p>
            <a:pPr algn="ctr">
              <a:defRPr/>
            </a:pPr>
            <a:r>
              <a:rPr lang="en-GB" sz="120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13"/>
          <a:stretch>
            <a:fillRect/>
          </a:stretch>
        </p:blipFill>
        <p:spPr>
          <a:xfrm>
            <a:off x="1" y="2"/>
            <a:ext cx="1255885" cy="890093"/>
          </a:xfrm>
          <a:prstGeom prst="rect">
            <a:avLst/>
          </a:prstGeom>
        </p:spPr>
      </p:pic>
    </p:spTree>
    <p:extLst>
      <p:ext uri="{BB962C8B-B14F-4D97-AF65-F5344CB8AC3E}">
        <p14:creationId xmlns:p14="http://schemas.microsoft.com/office/powerpoint/2010/main" val="3341789102"/>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DPb_B0pTBoQ?feature=oembed" TargetMode="Externa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4.sv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33.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4.svg"/><Relationship Id="rId15" Type="http://schemas.openxmlformats.org/officeDocument/2006/relationships/image" Target="../media/image3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8614" y="359972"/>
            <a:ext cx="6021978" cy="857250"/>
          </a:xfrm>
        </p:spPr>
        <p:txBody>
          <a:bodyPr lIns="91440" tIns="45720" rIns="91440" bIns="45720" anchor="t">
            <a:noAutofit/>
          </a:bodyPr>
          <a:lstStyle/>
          <a:p>
            <a:r>
              <a:rPr lang="en-US" sz="4400" b="1" u="sng">
                <a:solidFill>
                  <a:schemeClr val="tx1"/>
                </a:solidFill>
              </a:rPr>
              <a:t>Healthy Relationships</a:t>
            </a:r>
            <a:endParaRPr lang="en-US">
              <a:solidFill>
                <a:schemeClr val="tx1"/>
              </a:solidFill>
            </a:endParaRPr>
          </a:p>
        </p:txBody>
      </p:sp>
      <p:pic>
        <p:nvPicPr>
          <p:cNvPr id="4" name="Picture 3"/>
          <p:cNvPicPr>
            <a:picLocks noChangeAspect="1"/>
          </p:cNvPicPr>
          <p:nvPr/>
        </p:nvPicPr>
        <p:blipFill>
          <a:blip r:embed="rId2"/>
          <a:stretch>
            <a:fillRect/>
          </a:stretch>
        </p:blipFill>
        <p:spPr>
          <a:xfrm>
            <a:off x="786398" y="3898832"/>
            <a:ext cx="909907" cy="370364"/>
          </a:xfrm>
          <a:prstGeom prst="rect">
            <a:avLst/>
          </a:prstGeom>
        </p:spPr>
      </p:pic>
      <p:sp>
        <p:nvSpPr>
          <p:cNvPr id="5" name="TextBox 4"/>
          <p:cNvSpPr txBox="1"/>
          <p:nvPr/>
        </p:nvSpPr>
        <p:spPr>
          <a:xfrm>
            <a:off x="369037" y="4326108"/>
            <a:ext cx="4554655" cy="2308324"/>
          </a:xfrm>
          <a:prstGeom prst="rect">
            <a:avLst/>
          </a:prstGeom>
          <a:solidFill>
            <a:srgbClr val="FFFF00"/>
          </a:solidFill>
        </p:spPr>
        <p:txBody>
          <a:bodyPr wrap="square" lIns="91440" tIns="45720" rIns="91440" bIns="45720" rtlCol="0" anchor="t">
            <a:spAutoFit/>
          </a:bodyPr>
          <a:lstStyle/>
          <a:p>
            <a:r>
              <a:rPr lang="en-US" sz="2400"/>
              <a:t>We have just spent a half term talking about your future career and researching on </a:t>
            </a:r>
            <a:r>
              <a:rPr lang="en-US" sz="2400" err="1"/>
              <a:t>unifrog</a:t>
            </a:r>
            <a:r>
              <a:rPr lang="en-US" sz="2400"/>
              <a:t>. Name two ways that you could keep healthy relationships with people you might work with in the future?</a:t>
            </a:r>
            <a:endParaRPr lang="en-US" sz="2400">
              <a:cs typeface="Calibri"/>
            </a:endParaRPr>
          </a:p>
        </p:txBody>
      </p:sp>
      <p:sp>
        <p:nvSpPr>
          <p:cNvPr id="6" name="Date Placeholder 5"/>
          <p:cNvSpPr>
            <a:spLocks noGrp="1"/>
          </p:cNvSpPr>
          <p:nvPr>
            <p:ph type="dt" sz="half" idx="10"/>
          </p:nvPr>
        </p:nvSpPr>
        <p:spPr>
          <a:xfrm>
            <a:off x="5790113" y="968290"/>
            <a:ext cx="2099853" cy="273844"/>
          </a:xfrm>
        </p:spPr>
        <p:txBody>
          <a:bodyPr/>
          <a:lstStyle/>
          <a:p>
            <a:pPr>
              <a:defRPr/>
            </a:pPr>
            <a:fld id="{C032568A-4CAC-4163-B864-CAB9397D1527}" type="datetime2">
              <a:rPr lang="en-GB" smtClean="0"/>
              <a:t>Friday, 02 February 2024</a:t>
            </a:fld>
            <a:endParaRPr lang="en-GB"/>
          </a:p>
        </p:txBody>
      </p:sp>
      <p:pic>
        <p:nvPicPr>
          <p:cNvPr id="7" name="Picture 6"/>
          <p:cNvPicPr>
            <a:picLocks noChangeAspect="1"/>
          </p:cNvPicPr>
          <p:nvPr/>
        </p:nvPicPr>
        <p:blipFill>
          <a:blip r:embed="rId3"/>
          <a:stretch>
            <a:fillRect/>
          </a:stretch>
        </p:blipFill>
        <p:spPr>
          <a:xfrm>
            <a:off x="852796" y="1781350"/>
            <a:ext cx="1508891" cy="374936"/>
          </a:xfrm>
          <a:prstGeom prst="rect">
            <a:avLst/>
          </a:prstGeom>
        </p:spPr>
      </p:pic>
      <p:sp>
        <p:nvSpPr>
          <p:cNvPr id="10" name="TextBox 9"/>
          <p:cNvSpPr txBox="1"/>
          <p:nvPr/>
        </p:nvSpPr>
        <p:spPr>
          <a:xfrm>
            <a:off x="748457" y="2312535"/>
            <a:ext cx="5812972" cy="1754326"/>
          </a:xfrm>
          <a:prstGeom prst="rect">
            <a:avLst/>
          </a:prstGeom>
          <a:noFill/>
        </p:spPr>
        <p:txBody>
          <a:bodyPr wrap="square" lIns="91440" tIns="45720" rIns="91440" bIns="45720" rtlCol="0" anchor="t">
            <a:spAutoFit/>
          </a:bodyPr>
          <a:lstStyle/>
          <a:p>
            <a:r>
              <a:rPr lang="en-GB" sz="2700">
                <a:ea typeface="+mn-lt"/>
                <a:cs typeface="+mn-lt"/>
              </a:rPr>
              <a:t>What can turn a healthy relationship into an unhealthy one and how do you know its unhealthy?</a:t>
            </a:r>
            <a:endParaRPr lang="en-US" sz="2700">
              <a:ea typeface="+mn-lt"/>
              <a:cs typeface="+mn-lt"/>
            </a:endParaRPr>
          </a:p>
          <a:p>
            <a:endParaRPr lang="en-US" sz="2700">
              <a:cs typeface="Calibri"/>
            </a:endParaRPr>
          </a:p>
        </p:txBody>
      </p:sp>
      <p:sp>
        <p:nvSpPr>
          <p:cNvPr id="8" name="TextBox 7">
            <a:extLst>
              <a:ext uri="{FF2B5EF4-FFF2-40B4-BE49-F238E27FC236}">
                <a16:creationId xmlns:a16="http://schemas.microsoft.com/office/drawing/2014/main" id="{F7DBC172-0458-620E-71ED-A694DEEFE3F7}"/>
              </a:ext>
            </a:extLst>
          </p:cNvPr>
          <p:cNvSpPr txBox="1"/>
          <p:nvPr/>
        </p:nvSpPr>
        <p:spPr>
          <a:xfrm>
            <a:off x="5747302" y="4326108"/>
            <a:ext cx="2448880" cy="2308324"/>
          </a:xfrm>
          <a:prstGeom prst="rect">
            <a:avLst/>
          </a:prstGeom>
          <a:solidFill>
            <a:srgbClr val="FFFF00"/>
          </a:solidFill>
        </p:spPr>
        <p:txBody>
          <a:bodyPr wrap="square" lIns="91440" tIns="45720" rIns="91440" bIns="45720" rtlCol="0" anchor="t">
            <a:spAutoFit/>
          </a:bodyPr>
          <a:lstStyle/>
          <a:p>
            <a:r>
              <a:rPr lang="en-US" sz="2400" dirty="0"/>
              <a:t>What things would make those work relationships more difficult or unhealthy?</a:t>
            </a:r>
            <a:endParaRPr lang="en-US" sz="2400" dirty="0">
              <a:cs typeface="Calibri"/>
            </a:endParaRPr>
          </a:p>
        </p:txBody>
      </p:sp>
    </p:spTree>
    <p:extLst>
      <p:ext uri="{BB962C8B-B14F-4D97-AF65-F5344CB8AC3E}">
        <p14:creationId xmlns:p14="http://schemas.microsoft.com/office/powerpoint/2010/main" val="36194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6967" y="193835"/>
            <a:ext cx="7524227" cy="4839035"/>
          </a:xfrm>
          <a:prstGeom prst="rect">
            <a:avLst/>
          </a:prstGeom>
          <a:ln w="38100">
            <a:solidFill>
              <a:schemeClr val="tx1"/>
            </a:solidFill>
          </a:ln>
        </p:spPr>
      </p:pic>
      <p:sp>
        <p:nvSpPr>
          <p:cNvPr id="22" name="Subtitle 2">
            <a:extLst>
              <a:ext uri="{FF2B5EF4-FFF2-40B4-BE49-F238E27FC236}">
                <a16:creationId xmlns:a16="http://schemas.microsoft.com/office/drawing/2014/main" id="{98787DC2-00D1-0C42-B2FE-580F0676430E}"/>
              </a:ext>
            </a:extLst>
          </p:cNvPr>
          <p:cNvSpPr txBox="1">
            <a:spLocks/>
          </p:cNvSpPr>
          <p:nvPr/>
        </p:nvSpPr>
        <p:spPr>
          <a:xfrm>
            <a:off x="475564" y="4929697"/>
            <a:ext cx="2072242" cy="178831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lIns="91440" tIns="45720" rIns="91440" bIns="45720" anchor="t">
            <a:normAutofit fontScale="925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a:latin typeface="+mj-lt"/>
              </a:rPr>
              <a:t>New Vocabulary</a:t>
            </a:r>
          </a:p>
          <a:p>
            <a:pPr algn="ctr" eaLnBrk="1" hangingPunct="1">
              <a:lnSpc>
                <a:spcPct val="90000"/>
              </a:lnSpc>
              <a:spcBef>
                <a:spcPct val="20000"/>
              </a:spcBef>
              <a:defRPr/>
            </a:pPr>
            <a:r>
              <a:rPr lang="en-GB" sz="2100">
                <a:latin typeface="+mj-lt"/>
                <a:ea typeface="MS PGothic"/>
                <a:cs typeface="Basic sans fc"/>
              </a:rPr>
              <a:t>Consent, Conflict, Unhealthy, Abusive, Relationship, Boundaries</a:t>
            </a:r>
          </a:p>
        </p:txBody>
      </p:sp>
      <p:sp>
        <p:nvSpPr>
          <p:cNvPr id="3" name="Rounded Rectangle 2">
            <a:extLst>
              <a:ext uri="{FF2B5EF4-FFF2-40B4-BE49-F238E27FC236}">
                <a16:creationId xmlns:a16="http://schemas.microsoft.com/office/drawing/2014/main" id="{7D82C7E2-A729-8D4C-9995-217D20530B88}"/>
              </a:ext>
            </a:extLst>
          </p:cNvPr>
          <p:cNvSpPr/>
          <p:nvPr/>
        </p:nvSpPr>
        <p:spPr>
          <a:xfrm>
            <a:off x="2983679" y="5334000"/>
            <a:ext cx="5522399" cy="1221120"/>
          </a:xfrm>
          <a:prstGeom prst="roundRect">
            <a:avLst/>
          </a:prstGeom>
          <a:solidFill>
            <a:srgbClr val="FFFF00"/>
          </a:solidFill>
          <a:ln w="38100">
            <a:solidFill>
              <a:srgbClr val="FCB0A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a:solidFill>
                  <a:schemeClr val="tx1"/>
                </a:solidFill>
              </a:rPr>
              <a:t>Does this look like a healthy relationship. WHY, can you use the words in the box?</a:t>
            </a:r>
          </a:p>
        </p:txBody>
      </p:sp>
      <p:sp>
        <p:nvSpPr>
          <p:cNvPr id="2" name="TextBox 1">
            <a:extLst>
              <a:ext uri="{FF2B5EF4-FFF2-40B4-BE49-F238E27FC236}">
                <a16:creationId xmlns:a16="http://schemas.microsoft.com/office/drawing/2014/main" id="{EA970DC1-5D73-0D4A-D53A-31BFD6A06427}"/>
              </a:ext>
            </a:extLst>
          </p:cNvPr>
          <p:cNvSpPr txBox="1"/>
          <p:nvPr/>
        </p:nvSpPr>
        <p:spPr>
          <a:xfrm>
            <a:off x="211144" y="3968495"/>
            <a:ext cx="2453917" cy="646331"/>
          </a:xfrm>
          <a:prstGeom prst="rect">
            <a:avLst/>
          </a:prstGeom>
          <a:solidFill>
            <a:srgbClr val="FCB0A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Can you use these words in your answer?</a:t>
            </a:r>
            <a:endParaRPr lang="en-US"/>
          </a:p>
        </p:txBody>
      </p:sp>
      <p:sp>
        <p:nvSpPr>
          <p:cNvPr id="5" name="Arrow: Curved Right 4">
            <a:extLst>
              <a:ext uri="{FF2B5EF4-FFF2-40B4-BE49-F238E27FC236}">
                <a16:creationId xmlns:a16="http://schemas.microsoft.com/office/drawing/2014/main" id="{647AFE3E-4BA2-D5E2-DA40-677473038951}"/>
              </a:ext>
            </a:extLst>
          </p:cNvPr>
          <p:cNvSpPr/>
          <p:nvPr/>
        </p:nvSpPr>
        <p:spPr>
          <a:xfrm>
            <a:off x="184438" y="4568154"/>
            <a:ext cx="374073" cy="684138"/>
          </a:xfrm>
          <a:prstGeom prst="curvedRightArrow">
            <a:avLst/>
          </a:prstGeom>
          <a:solidFill>
            <a:srgbClr val="FCB0A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109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060F283-782B-6E48-B6BB-578B3954C268}"/>
              </a:ext>
            </a:extLst>
          </p:cNvPr>
          <p:cNvPicPr>
            <a:picLocks noChangeAspect="1"/>
          </p:cNvPicPr>
          <p:nvPr/>
        </p:nvPicPr>
        <p:blipFill>
          <a:blip r:embed="rId2"/>
          <a:stretch>
            <a:fillRect/>
          </a:stretch>
        </p:blipFill>
        <p:spPr>
          <a:xfrm>
            <a:off x="5354404" y="1515911"/>
            <a:ext cx="3604359" cy="4796425"/>
          </a:xfrm>
          <a:prstGeom prst="rect">
            <a:avLst/>
          </a:prstGeom>
        </p:spPr>
      </p:pic>
      <p:sp>
        <p:nvSpPr>
          <p:cNvPr id="3" name="Rectangle 2">
            <a:extLst>
              <a:ext uri="{FF2B5EF4-FFF2-40B4-BE49-F238E27FC236}">
                <a16:creationId xmlns:a16="http://schemas.microsoft.com/office/drawing/2014/main" id="{C472D2BE-6183-EE46-8453-EE3C045D166A}"/>
              </a:ext>
            </a:extLst>
          </p:cNvPr>
          <p:cNvSpPr/>
          <p:nvPr/>
        </p:nvSpPr>
        <p:spPr>
          <a:xfrm>
            <a:off x="6042399" y="4403238"/>
            <a:ext cx="2827678" cy="391885"/>
          </a:xfrm>
          <a:prstGeom prst="rect">
            <a:avLst/>
          </a:prstGeom>
          <a:solidFill>
            <a:srgbClr val="C1EBBA"/>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Segoe UI Semibold" panose="020B0702040204020203" pitchFamily="34" charset="0"/>
                <a:cs typeface="Segoe UI Semibold" panose="020B0702040204020203" pitchFamily="34" charset="0"/>
              </a:rPr>
              <a:t>Healthy Relationship</a:t>
            </a:r>
            <a:endParaRPr lang="en-US">
              <a:solidFill>
                <a:schemeClr val="tx1"/>
              </a:solidFill>
              <a:latin typeface="Segoe UI Semibold" panose="020B0702040204020203" pitchFamily="34" charset="0"/>
              <a:cs typeface="Segoe UI Semibold" panose="020B0702040204020203" pitchFamily="34" charset="0"/>
            </a:endParaRPr>
          </a:p>
        </p:txBody>
      </p:sp>
      <p:sp>
        <p:nvSpPr>
          <p:cNvPr id="4" name="Rectangle 3">
            <a:extLst>
              <a:ext uri="{FF2B5EF4-FFF2-40B4-BE49-F238E27FC236}">
                <a16:creationId xmlns:a16="http://schemas.microsoft.com/office/drawing/2014/main" id="{45CD224F-16F2-B344-8090-D49634B1996B}"/>
              </a:ext>
            </a:extLst>
          </p:cNvPr>
          <p:cNvSpPr/>
          <p:nvPr/>
        </p:nvSpPr>
        <p:spPr>
          <a:xfrm>
            <a:off x="6787598" y="3429363"/>
            <a:ext cx="2050772" cy="616437"/>
          </a:xfrm>
          <a:prstGeom prst="rect">
            <a:avLst/>
          </a:prstGeom>
          <a:solidFill>
            <a:srgbClr val="FF0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Segoe UI Semibold" panose="020B0702040204020203" pitchFamily="34" charset="0"/>
                <a:cs typeface="Segoe UI Semibold" panose="020B0702040204020203" pitchFamily="34" charset="0"/>
              </a:rPr>
              <a:t>Unhealthy Relationship</a:t>
            </a:r>
            <a:endParaRPr lang="en-US">
              <a:solidFill>
                <a:schemeClr val="tx1"/>
              </a:solidFill>
              <a:latin typeface="Segoe UI Semibold" panose="020B0702040204020203" pitchFamily="34" charset="0"/>
              <a:cs typeface="Segoe UI Semibold" panose="020B0702040204020203" pitchFamily="34" charset="0"/>
            </a:endParaRPr>
          </a:p>
        </p:txBody>
      </p:sp>
      <p:sp>
        <p:nvSpPr>
          <p:cNvPr id="5" name="Rectangle: Rounded Corners 20">
            <a:extLst>
              <a:ext uri="{FF2B5EF4-FFF2-40B4-BE49-F238E27FC236}">
                <a16:creationId xmlns:a16="http://schemas.microsoft.com/office/drawing/2014/main" id="{DA92B557-594D-0A44-B159-44B285750801}"/>
              </a:ext>
            </a:extLst>
          </p:cNvPr>
          <p:cNvSpPr/>
          <p:nvPr/>
        </p:nvSpPr>
        <p:spPr>
          <a:xfrm>
            <a:off x="114574" y="1661991"/>
            <a:ext cx="5043026" cy="4882585"/>
          </a:xfrm>
          <a:prstGeom prst="roundRect">
            <a:avLst>
              <a:gd name="adj" fmla="val 14282"/>
            </a:avLst>
          </a:prstGeom>
          <a:solidFill>
            <a:srgbClr val="FFFF00"/>
          </a:solidFill>
          <a:ln w="38100">
            <a:solidFill>
              <a:srgbClr val="FCB0A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en-US" sz="2400" dirty="0">
                <a:solidFill>
                  <a:schemeClr val="tx1"/>
                </a:solidFill>
              </a:rPr>
              <a:t>Think about each statement and label them into the three categories </a:t>
            </a:r>
          </a:p>
          <a:p>
            <a:endParaRPr lang="en-US" sz="2400">
              <a:solidFill>
                <a:schemeClr val="tx1"/>
              </a:solidFill>
              <a:cs typeface="Calibri"/>
            </a:endParaRPr>
          </a:p>
          <a:p>
            <a:endParaRPr lang="en-US" sz="2400">
              <a:solidFill>
                <a:schemeClr val="tx1"/>
              </a:solidFill>
              <a:cs typeface="Calibri"/>
            </a:endParaRPr>
          </a:p>
          <a:p>
            <a:endParaRPr lang="en-US" sz="2400">
              <a:solidFill>
                <a:schemeClr val="tx1"/>
              </a:solidFill>
            </a:endParaRPr>
          </a:p>
          <a:p>
            <a:endParaRPr lang="en-US" sz="2400">
              <a:solidFill>
                <a:schemeClr val="tx1"/>
              </a:solidFill>
            </a:endParaRPr>
          </a:p>
          <a:p>
            <a:r>
              <a:rPr lang="en-US" sz="2400" b="1" dirty="0">
                <a:solidFill>
                  <a:schemeClr val="tx1"/>
                </a:solidFill>
              </a:rPr>
              <a:t>Extension when all glued in</a:t>
            </a:r>
            <a:endParaRPr lang="en-US" sz="2400" b="1" dirty="0">
              <a:solidFill>
                <a:schemeClr val="tx1"/>
              </a:solidFill>
              <a:cs typeface="Calibri"/>
            </a:endParaRPr>
          </a:p>
          <a:p>
            <a:endParaRPr lang="en-US" sz="2400" b="1">
              <a:solidFill>
                <a:schemeClr val="tx1"/>
              </a:solidFill>
              <a:cs typeface="Calibri"/>
            </a:endParaRPr>
          </a:p>
          <a:p>
            <a:r>
              <a:rPr lang="en-US" sz="2400" dirty="0">
                <a:solidFill>
                  <a:schemeClr val="tx1"/>
                </a:solidFill>
              </a:rPr>
              <a:t>Can you explain why you have put some in the middle. What does it depend on?</a:t>
            </a:r>
            <a:endParaRPr lang="en-US" sz="2400" dirty="0">
              <a:solidFill>
                <a:schemeClr val="tx1"/>
              </a:solidFill>
              <a:cs typeface="Calibri"/>
            </a:endParaRPr>
          </a:p>
        </p:txBody>
      </p:sp>
      <p:sp>
        <p:nvSpPr>
          <p:cNvPr id="6" name="Rectangle: Diagonal Corners Rounded 22">
            <a:extLst>
              <a:ext uri="{FF2B5EF4-FFF2-40B4-BE49-F238E27FC236}">
                <a16:creationId xmlns:a16="http://schemas.microsoft.com/office/drawing/2014/main" id="{B24042D5-D144-B644-AAD1-6277C3B566AB}"/>
              </a:ext>
            </a:extLst>
          </p:cNvPr>
          <p:cNvSpPr/>
          <p:nvPr/>
        </p:nvSpPr>
        <p:spPr>
          <a:xfrm>
            <a:off x="214162" y="973163"/>
            <a:ext cx="1510389" cy="387587"/>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rgbClr val="528E90"/>
                </a:solidFill>
                <a:latin typeface="Segoe UI Semibold" panose="020B0702040204020203" pitchFamily="34" charset="0"/>
                <a:cs typeface="Segoe UI Semibold" panose="020B0702040204020203" pitchFamily="34" charset="0"/>
              </a:rPr>
              <a:t>Task</a:t>
            </a:r>
            <a:endParaRPr lang="en-US" sz="2000" b="1">
              <a:solidFill>
                <a:srgbClr val="528E90"/>
              </a:solidFill>
              <a:latin typeface="Segoe UI Semibold" panose="020B0702040204020203" pitchFamily="34" charset="0"/>
              <a:cs typeface="Segoe UI Semibold" panose="020B0702040204020203" pitchFamily="34" charset="0"/>
            </a:endParaRPr>
          </a:p>
        </p:txBody>
      </p:sp>
      <p:sp>
        <p:nvSpPr>
          <p:cNvPr id="14" name="Rectangle 13">
            <a:extLst>
              <a:ext uri="{FF2B5EF4-FFF2-40B4-BE49-F238E27FC236}">
                <a16:creationId xmlns:a16="http://schemas.microsoft.com/office/drawing/2014/main" id="{9EB340DD-7EF6-9145-9168-D7E87D3BD9CF}"/>
              </a:ext>
            </a:extLst>
          </p:cNvPr>
          <p:cNvSpPr/>
          <p:nvPr/>
        </p:nvSpPr>
        <p:spPr>
          <a:xfrm>
            <a:off x="214162" y="225722"/>
            <a:ext cx="3472935" cy="497636"/>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a:ln w="10541" cmpd="sng">
                  <a:solidFill>
                    <a:schemeClr val="tx1"/>
                  </a:solidFill>
                  <a:prstDash val="solid"/>
                </a:ln>
                <a:solidFill>
                  <a:srgbClr val="FF0000"/>
                </a:solidFill>
              </a:rPr>
              <a:t>Relationships </a:t>
            </a:r>
            <a:endParaRPr lang="en-GB" sz="2800" b="1">
              <a:ln w="10541" cmpd="sng">
                <a:solidFill>
                  <a:schemeClr val="tx1"/>
                </a:solidFill>
                <a:prstDash val="solid"/>
              </a:ln>
              <a:solidFill>
                <a:srgbClr val="7F0757"/>
              </a:solidFill>
            </a:endParaRPr>
          </a:p>
        </p:txBody>
      </p:sp>
      <p:sp>
        <p:nvSpPr>
          <p:cNvPr id="15" name="Rectangle 14">
            <a:extLst>
              <a:ext uri="{FF2B5EF4-FFF2-40B4-BE49-F238E27FC236}">
                <a16:creationId xmlns:a16="http://schemas.microsoft.com/office/drawing/2014/main" id="{45CD224F-16F2-B344-8090-D49634B1996B}"/>
              </a:ext>
            </a:extLst>
          </p:cNvPr>
          <p:cNvSpPr/>
          <p:nvPr/>
        </p:nvSpPr>
        <p:spPr>
          <a:xfrm>
            <a:off x="6706885" y="5241089"/>
            <a:ext cx="2050772" cy="616437"/>
          </a:xfrm>
          <a:prstGeom prst="rect">
            <a:avLst/>
          </a:prstGeom>
          <a:solidFill>
            <a:srgbClr val="FFC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Segoe UI Semibold" panose="020B0702040204020203" pitchFamily="34" charset="0"/>
                <a:cs typeface="Segoe UI Semibold" panose="020B0702040204020203" pitchFamily="34" charset="0"/>
              </a:rPr>
              <a:t>Mixture of both</a:t>
            </a:r>
            <a:endParaRPr lang="en-US">
              <a:solidFill>
                <a:schemeClr val="tx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7334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BF6B79-3CBD-4649-8701-ECBB820F4FDB}"/>
              </a:ext>
            </a:extLst>
          </p:cNvPr>
          <p:cNvSpPr>
            <a:spLocks noChangeArrowheads="1"/>
          </p:cNvSpPr>
          <p:nvPr/>
        </p:nvSpPr>
        <p:spPr bwMode="auto">
          <a:xfrm>
            <a:off x="228600" y="1443318"/>
            <a:ext cx="2057400" cy="233175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1600"/>
              <a:t>Your partner buys you lots of gym wear for your birthday because they want you to lose weight</a:t>
            </a: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p:txBody>
      </p:sp>
      <p:sp>
        <p:nvSpPr>
          <p:cNvPr id="12" name="Oval 11">
            <a:extLst>
              <a:ext uri="{FF2B5EF4-FFF2-40B4-BE49-F238E27FC236}">
                <a16:creationId xmlns:a16="http://schemas.microsoft.com/office/drawing/2014/main" id="{49B7BEC1-3C0E-3649-8D4B-95EC7E0714A2}"/>
              </a:ext>
            </a:extLst>
          </p:cNvPr>
          <p:cNvSpPr>
            <a:spLocks noChangeArrowheads="1"/>
          </p:cNvSpPr>
          <p:nvPr/>
        </p:nvSpPr>
        <p:spPr bwMode="auto">
          <a:xfrm>
            <a:off x="1752600" y="3013075"/>
            <a:ext cx="457200" cy="533400"/>
          </a:xfrm>
          <a:prstGeom prst="ellipse">
            <a:avLst/>
          </a:prstGeom>
          <a:solidFill>
            <a:schemeClr val="bg1"/>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13" name="Oval 12">
            <a:extLst>
              <a:ext uri="{FF2B5EF4-FFF2-40B4-BE49-F238E27FC236}">
                <a16:creationId xmlns:a16="http://schemas.microsoft.com/office/drawing/2014/main" id="{4AC829ED-34E1-3040-AF4F-6F8277DEDFC0}"/>
              </a:ext>
            </a:extLst>
          </p:cNvPr>
          <p:cNvSpPr>
            <a:spLocks noChangeArrowheads="1"/>
          </p:cNvSpPr>
          <p:nvPr/>
        </p:nvSpPr>
        <p:spPr bwMode="auto">
          <a:xfrm>
            <a:off x="1752600" y="3013075"/>
            <a:ext cx="457200" cy="533400"/>
          </a:xfrm>
          <a:prstGeom prst="ellipse">
            <a:avLst/>
          </a:prstGeom>
          <a:solidFill>
            <a:srgbClr val="66FF33"/>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14" name="Oval 13">
            <a:extLst>
              <a:ext uri="{FF2B5EF4-FFF2-40B4-BE49-F238E27FC236}">
                <a16:creationId xmlns:a16="http://schemas.microsoft.com/office/drawing/2014/main" id="{8FA3EFEF-0961-A64F-B0D6-7EDB9B1AF98F}"/>
              </a:ext>
            </a:extLst>
          </p:cNvPr>
          <p:cNvSpPr>
            <a:spLocks noChangeArrowheads="1"/>
          </p:cNvSpPr>
          <p:nvPr/>
        </p:nvSpPr>
        <p:spPr bwMode="auto">
          <a:xfrm>
            <a:off x="381000" y="3013075"/>
            <a:ext cx="457200" cy="533400"/>
          </a:xfrm>
          <a:prstGeom prst="ellipse">
            <a:avLst/>
          </a:prstGeom>
          <a:solidFill>
            <a:schemeClr val="bg1"/>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15" name="Oval 14">
            <a:extLst>
              <a:ext uri="{FF2B5EF4-FFF2-40B4-BE49-F238E27FC236}">
                <a16:creationId xmlns:a16="http://schemas.microsoft.com/office/drawing/2014/main" id="{28F06CA5-FE1E-7C4D-A56F-34D4D31F7869}"/>
              </a:ext>
            </a:extLst>
          </p:cNvPr>
          <p:cNvSpPr>
            <a:spLocks noChangeArrowheads="1"/>
          </p:cNvSpPr>
          <p:nvPr/>
        </p:nvSpPr>
        <p:spPr bwMode="auto">
          <a:xfrm>
            <a:off x="381000" y="3013075"/>
            <a:ext cx="457200" cy="533400"/>
          </a:xfrm>
          <a:prstGeom prst="ellipse">
            <a:avLst/>
          </a:prstGeom>
          <a:solidFill>
            <a:srgbClr val="FF0000"/>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16" name="Oval 15">
            <a:extLst>
              <a:ext uri="{FF2B5EF4-FFF2-40B4-BE49-F238E27FC236}">
                <a16:creationId xmlns:a16="http://schemas.microsoft.com/office/drawing/2014/main" id="{F1E41B49-029F-0048-80D8-8E18990C97E1}"/>
              </a:ext>
            </a:extLst>
          </p:cNvPr>
          <p:cNvSpPr>
            <a:spLocks noChangeArrowheads="1"/>
          </p:cNvSpPr>
          <p:nvPr/>
        </p:nvSpPr>
        <p:spPr bwMode="auto">
          <a:xfrm>
            <a:off x="1066800" y="3013075"/>
            <a:ext cx="457200" cy="533400"/>
          </a:xfrm>
          <a:prstGeom prst="ellipse">
            <a:avLst/>
          </a:prstGeom>
          <a:solidFill>
            <a:schemeClr val="bg1"/>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17" name="Oval 16">
            <a:extLst>
              <a:ext uri="{FF2B5EF4-FFF2-40B4-BE49-F238E27FC236}">
                <a16:creationId xmlns:a16="http://schemas.microsoft.com/office/drawing/2014/main" id="{2961F57F-D048-5C43-999A-2DE0531A91C7}"/>
              </a:ext>
            </a:extLst>
          </p:cNvPr>
          <p:cNvSpPr>
            <a:spLocks noChangeArrowheads="1"/>
          </p:cNvSpPr>
          <p:nvPr/>
        </p:nvSpPr>
        <p:spPr bwMode="auto">
          <a:xfrm>
            <a:off x="1066800" y="3013075"/>
            <a:ext cx="457200" cy="533400"/>
          </a:xfrm>
          <a:prstGeom prst="ellipse">
            <a:avLst/>
          </a:prstGeom>
          <a:solidFill>
            <a:srgbClr val="FFFF00"/>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18" name="Rectangle 17">
            <a:extLst>
              <a:ext uri="{FF2B5EF4-FFF2-40B4-BE49-F238E27FC236}">
                <a16:creationId xmlns:a16="http://schemas.microsoft.com/office/drawing/2014/main" id="{AA45F856-ECAF-3A4D-B780-44C39542C86F}"/>
              </a:ext>
            </a:extLst>
          </p:cNvPr>
          <p:cNvSpPr>
            <a:spLocks noChangeArrowheads="1"/>
          </p:cNvSpPr>
          <p:nvPr/>
        </p:nvSpPr>
        <p:spPr bwMode="auto">
          <a:xfrm>
            <a:off x="2438400" y="1412875"/>
            <a:ext cx="2057400" cy="23622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1600"/>
              <a:t>Partner one wants to have sex. Partner two says they’re not ready, but after talking about it, gives in and has sex, even though they didn’t really want to. </a:t>
            </a: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p:txBody>
      </p:sp>
      <p:sp>
        <p:nvSpPr>
          <p:cNvPr id="19" name="Oval 18">
            <a:extLst>
              <a:ext uri="{FF2B5EF4-FFF2-40B4-BE49-F238E27FC236}">
                <a16:creationId xmlns:a16="http://schemas.microsoft.com/office/drawing/2014/main" id="{3A754E00-43DA-F74D-9A0C-EA573770F62D}"/>
              </a:ext>
            </a:extLst>
          </p:cNvPr>
          <p:cNvSpPr>
            <a:spLocks noChangeArrowheads="1"/>
          </p:cNvSpPr>
          <p:nvPr/>
        </p:nvSpPr>
        <p:spPr bwMode="auto">
          <a:xfrm>
            <a:off x="3962400" y="3156507"/>
            <a:ext cx="457200" cy="533400"/>
          </a:xfrm>
          <a:prstGeom prst="ellipse">
            <a:avLst/>
          </a:prstGeom>
          <a:solidFill>
            <a:schemeClr val="bg1"/>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0" name="Oval 19">
            <a:extLst>
              <a:ext uri="{FF2B5EF4-FFF2-40B4-BE49-F238E27FC236}">
                <a16:creationId xmlns:a16="http://schemas.microsoft.com/office/drawing/2014/main" id="{3A2F75BD-15D6-B148-9186-CA70955272B6}"/>
              </a:ext>
            </a:extLst>
          </p:cNvPr>
          <p:cNvSpPr>
            <a:spLocks noChangeArrowheads="1"/>
          </p:cNvSpPr>
          <p:nvPr/>
        </p:nvSpPr>
        <p:spPr bwMode="auto">
          <a:xfrm>
            <a:off x="3962400" y="3156507"/>
            <a:ext cx="457200" cy="533400"/>
          </a:xfrm>
          <a:prstGeom prst="ellipse">
            <a:avLst/>
          </a:prstGeom>
          <a:solidFill>
            <a:srgbClr val="66FF33"/>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1" name="Oval 20">
            <a:extLst>
              <a:ext uri="{FF2B5EF4-FFF2-40B4-BE49-F238E27FC236}">
                <a16:creationId xmlns:a16="http://schemas.microsoft.com/office/drawing/2014/main" id="{EBAC8678-EF15-1941-A840-27E0CC403542}"/>
              </a:ext>
            </a:extLst>
          </p:cNvPr>
          <p:cNvSpPr>
            <a:spLocks noChangeArrowheads="1"/>
          </p:cNvSpPr>
          <p:nvPr/>
        </p:nvSpPr>
        <p:spPr bwMode="auto">
          <a:xfrm>
            <a:off x="2590800" y="3156507"/>
            <a:ext cx="457200" cy="533400"/>
          </a:xfrm>
          <a:prstGeom prst="ellipse">
            <a:avLst/>
          </a:prstGeom>
          <a:solidFill>
            <a:schemeClr val="bg1"/>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2" name="Oval 21">
            <a:extLst>
              <a:ext uri="{FF2B5EF4-FFF2-40B4-BE49-F238E27FC236}">
                <a16:creationId xmlns:a16="http://schemas.microsoft.com/office/drawing/2014/main" id="{C9289580-B397-EA47-BDCE-7F237B7108C2}"/>
              </a:ext>
            </a:extLst>
          </p:cNvPr>
          <p:cNvSpPr>
            <a:spLocks noChangeArrowheads="1"/>
          </p:cNvSpPr>
          <p:nvPr/>
        </p:nvSpPr>
        <p:spPr bwMode="auto">
          <a:xfrm>
            <a:off x="2590800" y="3156507"/>
            <a:ext cx="457200" cy="533400"/>
          </a:xfrm>
          <a:prstGeom prst="ellipse">
            <a:avLst/>
          </a:prstGeom>
          <a:solidFill>
            <a:srgbClr val="FF0000"/>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3" name="Oval 22">
            <a:extLst>
              <a:ext uri="{FF2B5EF4-FFF2-40B4-BE49-F238E27FC236}">
                <a16:creationId xmlns:a16="http://schemas.microsoft.com/office/drawing/2014/main" id="{32BA61ED-8774-0343-AF23-7AA5CE58A808}"/>
              </a:ext>
            </a:extLst>
          </p:cNvPr>
          <p:cNvSpPr>
            <a:spLocks noChangeArrowheads="1"/>
          </p:cNvSpPr>
          <p:nvPr/>
        </p:nvSpPr>
        <p:spPr bwMode="auto">
          <a:xfrm>
            <a:off x="3276600" y="3156507"/>
            <a:ext cx="457200" cy="533400"/>
          </a:xfrm>
          <a:prstGeom prst="ellipse">
            <a:avLst/>
          </a:prstGeom>
          <a:solidFill>
            <a:schemeClr val="bg1"/>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4" name="Oval 23">
            <a:extLst>
              <a:ext uri="{FF2B5EF4-FFF2-40B4-BE49-F238E27FC236}">
                <a16:creationId xmlns:a16="http://schemas.microsoft.com/office/drawing/2014/main" id="{F5C6255E-2F95-DA46-BE20-333507AE69E8}"/>
              </a:ext>
            </a:extLst>
          </p:cNvPr>
          <p:cNvSpPr>
            <a:spLocks noChangeArrowheads="1"/>
          </p:cNvSpPr>
          <p:nvPr/>
        </p:nvSpPr>
        <p:spPr bwMode="auto">
          <a:xfrm>
            <a:off x="3276600" y="3156507"/>
            <a:ext cx="457200" cy="533400"/>
          </a:xfrm>
          <a:prstGeom prst="ellipse">
            <a:avLst/>
          </a:prstGeom>
          <a:solidFill>
            <a:srgbClr val="FFFF00"/>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5" name="Rectangle 24">
            <a:extLst>
              <a:ext uri="{FF2B5EF4-FFF2-40B4-BE49-F238E27FC236}">
                <a16:creationId xmlns:a16="http://schemas.microsoft.com/office/drawing/2014/main" id="{60819C1D-C540-D34C-BB66-954A39BC2895}"/>
              </a:ext>
            </a:extLst>
          </p:cNvPr>
          <p:cNvSpPr>
            <a:spLocks noChangeArrowheads="1"/>
          </p:cNvSpPr>
          <p:nvPr/>
        </p:nvSpPr>
        <p:spPr bwMode="auto">
          <a:xfrm>
            <a:off x="228600" y="4232275"/>
            <a:ext cx="2635624" cy="23622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r>
              <a:rPr lang="en-GB" sz="1600">
                <a:latin typeface="VistaSansOT"/>
              </a:rPr>
              <a:t>A couple has an agreement that they won’t put passwords on their mobile devices and they will connect each others social media account to both their phone and their partners phone. </a:t>
            </a:r>
            <a:endParaRPr lang="en-GB" sz="1600">
              <a:latin typeface="+mn-lt"/>
              <a:ea typeface="+mn-ea"/>
              <a:cs typeface="+mn-cs"/>
            </a:endParaRP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p:txBody>
      </p:sp>
      <p:sp>
        <p:nvSpPr>
          <p:cNvPr id="26" name="Oval 25">
            <a:extLst>
              <a:ext uri="{FF2B5EF4-FFF2-40B4-BE49-F238E27FC236}">
                <a16:creationId xmlns:a16="http://schemas.microsoft.com/office/drawing/2014/main" id="{C0539449-5AB8-B644-BB69-1169BB9CE02C}"/>
              </a:ext>
            </a:extLst>
          </p:cNvPr>
          <p:cNvSpPr>
            <a:spLocks noChangeArrowheads="1"/>
          </p:cNvSpPr>
          <p:nvPr/>
        </p:nvSpPr>
        <p:spPr bwMode="auto">
          <a:xfrm>
            <a:off x="2003610" y="6178113"/>
            <a:ext cx="457200" cy="533400"/>
          </a:xfrm>
          <a:prstGeom prst="ellipse">
            <a:avLst/>
          </a:prstGeom>
          <a:solidFill>
            <a:schemeClr val="bg1"/>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7" name="Oval 26">
            <a:extLst>
              <a:ext uri="{FF2B5EF4-FFF2-40B4-BE49-F238E27FC236}">
                <a16:creationId xmlns:a16="http://schemas.microsoft.com/office/drawing/2014/main" id="{51D9BCD3-CCB9-2B4A-8AAD-59E3716840EC}"/>
              </a:ext>
            </a:extLst>
          </p:cNvPr>
          <p:cNvSpPr>
            <a:spLocks noChangeArrowheads="1"/>
          </p:cNvSpPr>
          <p:nvPr/>
        </p:nvSpPr>
        <p:spPr bwMode="auto">
          <a:xfrm>
            <a:off x="2003610" y="6178113"/>
            <a:ext cx="457200" cy="533400"/>
          </a:xfrm>
          <a:prstGeom prst="ellipse">
            <a:avLst/>
          </a:prstGeom>
          <a:solidFill>
            <a:srgbClr val="66FF33"/>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8" name="Oval 27">
            <a:extLst>
              <a:ext uri="{FF2B5EF4-FFF2-40B4-BE49-F238E27FC236}">
                <a16:creationId xmlns:a16="http://schemas.microsoft.com/office/drawing/2014/main" id="{38E91FD2-1203-0644-B1E7-537CA3661FF9}"/>
              </a:ext>
            </a:extLst>
          </p:cNvPr>
          <p:cNvSpPr>
            <a:spLocks noChangeArrowheads="1"/>
          </p:cNvSpPr>
          <p:nvPr/>
        </p:nvSpPr>
        <p:spPr bwMode="auto">
          <a:xfrm>
            <a:off x="632010" y="6178113"/>
            <a:ext cx="457200" cy="533400"/>
          </a:xfrm>
          <a:prstGeom prst="ellipse">
            <a:avLst/>
          </a:prstGeom>
          <a:solidFill>
            <a:schemeClr val="bg1"/>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29" name="Oval 28">
            <a:extLst>
              <a:ext uri="{FF2B5EF4-FFF2-40B4-BE49-F238E27FC236}">
                <a16:creationId xmlns:a16="http://schemas.microsoft.com/office/drawing/2014/main" id="{09FEC2C4-E4B1-564E-AAC0-428265606666}"/>
              </a:ext>
            </a:extLst>
          </p:cNvPr>
          <p:cNvSpPr>
            <a:spLocks noChangeArrowheads="1"/>
          </p:cNvSpPr>
          <p:nvPr/>
        </p:nvSpPr>
        <p:spPr bwMode="auto">
          <a:xfrm>
            <a:off x="632010" y="6178113"/>
            <a:ext cx="457200" cy="533400"/>
          </a:xfrm>
          <a:prstGeom prst="ellipse">
            <a:avLst/>
          </a:prstGeom>
          <a:solidFill>
            <a:srgbClr val="FF0000"/>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0" name="Oval 29">
            <a:extLst>
              <a:ext uri="{FF2B5EF4-FFF2-40B4-BE49-F238E27FC236}">
                <a16:creationId xmlns:a16="http://schemas.microsoft.com/office/drawing/2014/main" id="{091B03C8-D6F5-BC46-A847-1037AF66D42B}"/>
              </a:ext>
            </a:extLst>
          </p:cNvPr>
          <p:cNvSpPr>
            <a:spLocks noChangeArrowheads="1"/>
          </p:cNvSpPr>
          <p:nvPr/>
        </p:nvSpPr>
        <p:spPr bwMode="auto">
          <a:xfrm>
            <a:off x="1317810" y="6178113"/>
            <a:ext cx="457200" cy="533400"/>
          </a:xfrm>
          <a:prstGeom prst="ellipse">
            <a:avLst/>
          </a:prstGeom>
          <a:solidFill>
            <a:schemeClr val="bg1"/>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1" name="Oval 30">
            <a:extLst>
              <a:ext uri="{FF2B5EF4-FFF2-40B4-BE49-F238E27FC236}">
                <a16:creationId xmlns:a16="http://schemas.microsoft.com/office/drawing/2014/main" id="{1181C4DD-8CA1-CF40-886B-3DED354C7B86}"/>
              </a:ext>
            </a:extLst>
          </p:cNvPr>
          <p:cNvSpPr>
            <a:spLocks noChangeArrowheads="1"/>
          </p:cNvSpPr>
          <p:nvPr/>
        </p:nvSpPr>
        <p:spPr bwMode="auto">
          <a:xfrm>
            <a:off x="1317810" y="6178113"/>
            <a:ext cx="457200" cy="533400"/>
          </a:xfrm>
          <a:prstGeom prst="ellipse">
            <a:avLst/>
          </a:prstGeom>
          <a:solidFill>
            <a:srgbClr val="FFFF00"/>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2" name="Rectangle 31">
            <a:extLst>
              <a:ext uri="{FF2B5EF4-FFF2-40B4-BE49-F238E27FC236}">
                <a16:creationId xmlns:a16="http://schemas.microsoft.com/office/drawing/2014/main" id="{C69CAFE3-72FD-2243-A1BB-18CCB11E98F2}"/>
              </a:ext>
            </a:extLst>
          </p:cNvPr>
          <p:cNvSpPr>
            <a:spLocks noChangeArrowheads="1"/>
          </p:cNvSpPr>
          <p:nvPr/>
        </p:nvSpPr>
        <p:spPr bwMode="auto">
          <a:xfrm>
            <a:off x="3067424" y="4215279"/>
            <a:ext cx="2708750" cy="23622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GB" sz="1600"/>
              <a:t>Two people have been together for twelve months, and things haven’t been going so well. One person decides to start flirting with other people on social media behind the other ones back.</a:t>
            </a:r>
          </a:p>
          <a:p>
            <a:pPr algn="ctr">
              <a:defRPr/>
            </a:pPr>
            <a:endParaRPr lang="en-GB" sz="1600">
              <a:latin typeface="+mn-lt"/>
              <a:ea typeface="+mn-ea"/>
              <a:cs typeface="+mn-cs"/>
            </a:endParaRP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p:txBody>
      </p:sp>
      <p:sp>
        <p:nvSpPr>
          <p:cNvPr id="33" name="Oval 32">
            <a:extLst>
              <a:ext uri="{FF2B5EF4-FFF2-40B4-BE49-F238E27FC236}">
                <a16:creationId xmlns:a16="http://schemas.microsoft.com/office/drawing/2014/main" id="{089F20B0-34B5-2D4D-B358-D165B438BE80}"/>
              </a:ext>
            </a:extLst>
          </p:cNvPr>
          <p:cNvSpPr>
            <a:spLocks noChangeArrowheads="1"/>
          </p:cNvSpPr>
          <p:nvPr/>
        </p:nvSpPr>
        <p:spPr bwMode="auto">
          <a:xfrm>
            <a:off x="4914900" y="5891679"/>
            <a:ext cx="457200" cy="533400"/>
          </a:xfrm>
          <a:prstGeom prst="ellipse">
            <a:avLst/>
          </a:prstGeom>
          <a:solidFill>
            <a:schemeClr val="bg1"/>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4" name="Oval 33">
            <a:extLst>
              <a:ext uri="{FF2B5EF4-FFF2-40B4-BE49-F238E27FC236}">
                <a16:creationId xmlns:a16="http://schemas.microsoft.com/office/drawing/2014/main" id="{C176190F-0382-2345-B99C-EBD9A46108DD}"/>
              </a:ext>
            </a:extLst>
          </p:cNvPr>
          <p:cNvSpPr>
            <a:spLocks noChangeArrowheads="1"/>
          </p:cNvSpPr>
          <p:nvPr/>
        </p:nvSpPr>
        <p:spPr bwMode="auto">
          <a:xfrm>
            <a:off x="4914900" y="5891679"/>
            <a:ext cx="457200" cy="533400"/>
          </a:xfrm>
          <a:prstGeom prst="ellipse">
            <a:avLst/>
          </a:prstGeom>
          <a:solidFill>
            <a:srgbClr val="66FF33"/>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5" name="Oval 34">
            <a:extLst>
              <a:ext uri="{FF2B5EF4-FFF2-40B4-BE49-F238E27FC236}">
                <a16:creationId xmlns:a16="http://schemas.microsoft.com/office/drawing/2014/main" id="{74808668-8D91-7A4C-91ED-5F939C630F28}"/>
              </a:ext>
            </a:extLst>
          </p:cNvPr>
          <p:cNvSpPr>
            <a:spLocks noChangeArrowheads="1"/>
          </p:cNvSpPr>
          <p:nvPr/>
        </p:nvSpPr>
        <p:spPr bwMode="auto">
          <a:xfrm>
            <a:off x="3543300" y="5891679"/>
            <a:ext cx="457200" cy="533400"/>
          </a:xfrm>
          <a:prstGeom prst="ellipse">
            <a:avLst/>
          </a:prstGeom>
          <a:solidFill>
            <a:schemeClr val="bg1"/>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6" name="Oval 35">
            <a:extLst>
              <a:ext uri="{FF2B5EF4-FFF2-40B4-BE49-F238E27FC236}">
                <a16:creationId xmlns:a16="http://schemas.microsoft.com/office/drawing/2014/main" id="{FB830D13-0EDB-BD40-8E5E-AB2FE44CDB28}"/>
              </a:ext>
            </a:extLst>
          </p:cNvPr>
          <p:cNvSpPr>
            <a:spLocks noChangeArrowheads="1"/>
          </p:cNvSpPr>
          <p:nvPr/>
        </p:nvSpPr>
        <p:spPr bwMode="auto">
          <a:xfrm>
            <a:off x="3543300" y="5891679"/>
            <a:ext cx="457200" cy="533400"/>
          </a:xfrm>
          <a:prstGeom prst="ellipse">
            <a:avLst/>
          </a:prstGeom>
          <a:solidFill>
            <a:srgbClr val="FF0000"/>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7" name="Oval 36">
            <a:extLst>
              <a:ext uri="{FF2B5EF4-FFF2-40B4-BE49-F238E27FC236}">
                <a16:creationId xmlns:a16="http://schemas.microsoft.com/office/drawing/2014/main" id="{665D7BFE-7344-F44F-85F1-64DAA29610C0}"/>
              </a:ext>
            </a:extLst>
          </p:cNvPr>
          <p:cNvSpPr>
            <a:spLocks noChangeArrowheads="1"/>
          </p:cNvSpPr>
          <p:nvPr/>
        </p:nvSpPr>
        <p:spPr bwMode="auto">
          <a:xfrm>
            <a:off x="4229100" y="5891679"/>
            <a:ext cx="457200" cy="533400"/>
          </a:xfrm>
          <a:prstGeom prst="ellipse">
            <a:avLst/>
          </a:prstGeom>
          <a:solidFill>
            <a:schemeClr val="bg1"/>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8" name="Oval 37">
            <a:extLst>
              <a:ext uri="{FF2B5EF4-FFF2-40B4-BE49-F238E27FC236}">
                <a16:creationId xmlns:a16="http://schemas.microsoft.com/office/drawing/2014/main" id="{14753614-CE83-5E4A-9924-DA02149AEC6B}"/>
              </a:ext>
            </a:extLst>
          </p:cNvPr>
          <p:cNvSpPr>
            <a:spLocks noChangeArrowheads="1"/>
          </p:cNvSpPr>
          <p:nvPr/>
        </p:nvSpPr>
        <p:spPr bwMode="auto">
          <a:xfrm>
            <a:off x="4229100" y="5891679"/>
            <a:ext cx="457200" cy="533400"/>
          </a:xfrm>
          <a:prstGeom prst="ellipse">
            <a:avLst/>
          </a:prstGeom>
          <a:solidFill>
            <a:srgbClr val="FFFF00"/>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39" name="Rectangle 38">
            <a:extLst>
              <a:ext uri="{FF2B5EF4-FFF2-40B4-BE49-F238E27FC236}">
                <a16:creationId xmlns:a16="http://schemas.microsoft.com/office/drawing/2014/main" id="{CC668DEC-AB0D-BD4A-B16B-20D8490D1E1D}"/>
              </a:ext>
            </a:extLst>
          </p:cNvPr>
          <p:cNvSpPr>
            <a:spLocks noChangeArrowheads="1"/>
          </p:cNvSpPr>
          <p:nvPr/>
        </p:nvSpPr>
        <p:spPr bwMode="auto">
          <a:xfrm>
            <a:off x="5961444" y="4215279"/>
            <a:ext cx="3013348" cy="23622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a:endParaRPr lang="en-GB" sz="1600">
              <a:latin typeface="VistaSansOT"/>
            </a:endParaRPr>
          </a:p>
          <a:p>
            <a:pPr algn="ctr"/>
            <a:r>
              <a:rPr lang="en-GB" sz="1600">
                <a:latin typeface="VistaSansOT"/>
              </a:rPr>
              <a:t>A boy notices his girlfriend is getting a lot of attention from a few different people in their friendship group. He goes up to each of them separately and warns them to stay away “or else.” </a:t>
            </a: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a:p>
            <a:pPr algn="ctr" eaLnBrk="1" hangingPunct="1">
              <a:defRPr/>
            </a:pPr>
            <a:endParaRPr lang="en-GB" sz="1600">
              <a:latin typeface="+mn-lt"/>
              <a:ea typeface="+mn-ea"/>
              <a:cs typeface="+mn-cs"/>
            </a:endParaRPr>
          </a:p>
        </p:txBody>
      </p:sp>
      <p:sp>
        <p:nvSpPr>
          <p:cNvPr id="40" name="Oval 39">
            <a:extLst>
              <a:ext uri="{FF2B5EF4-FFF2-40B4-BE49-F238E27FC236}">
                <a16:creationId xmlns:a16="http://schemas.microsoft.com/office/drawing/2014/main" id="{D24E61B0-DABA-5F4E-8E2F-8F695FF2A0B8}"/>
              </a:ext>
            </a:extLst>
          </p:cNvPr>
          <p:cNvSpPr>
            <a:spLocks noChangeArrowheads="1"/>
          </p:cNvSpPr>
          <p:nvPr/>
        </p:nvSpPr>
        <p:spPr bwMode="auto">
          <a:xfrm>
            <a:off x="8027896" y="6178113"/>
            <a:ext cx="457200" cy="533400"/>
          </a:xfrm>
          <a:prstGeom prst="ellipse">
            <a:avLst/>
          </a:prstGeom>
          <a:solidFill>
            <a:schemeClr val="bg1"/>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41" name="Oval 40">
            <a:extLst>
              <a:ext uri="{FF2B5EF4-FFF2-40B4-BE49-F238E27FC236}">
                <a16:creationId xmlns:a16="http://schemas.microsoft.com/office/drawing/2014/main" id="{3188421C-4D4C-6946-9C84-E747637D1C40}"/>
              </a:ext>
            </a:extLst>
          </p:cNvPr>
          <p:cNvSpPr>
            <a:spLocks noChangeArrowheads="1"/>
          </p:cNvSpPr>
          <p:nvPr/>
        </p:nvSpPr>
        <p:spPr bwMode="auto">
          <a:xfrm>
            <a:off x="8027896" y="6178113"/>
            <a:ext cx="457200" cy="533400"/>
          </a:xfrm>
          <a:prstGeom prst="ellipse">
            <a:avLst/>
          </a:prstGeom>
          <a:solidFill>
            <a:srgbClr val="66FF33"/>
          </a:solidFill>
          <a:ln w="28575">
            <a:solidFill>
              <a:srgbClr val="66FF33"/>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42" name="Oval 41">
            <a:extLst>
              <a:ext uri="{FF2B5EF4-FFF2-40B4-BE49-F238E27FC236}">
                <a16:creationId xmlns:a16="http://schemas.microsoft.com/office/drawing/2014/main" id="{72473006-925A-A448-B909-2065A57A15E4}"/>
              </a:ext>
            </a:extLst>
          </p:cNvPr>
          <p:cNvSpPr>
            <a:spLocks noChangeArrowheads="1"/>
          </p:cNvSpPr>
          <p:nvPr/>
        </p:nvSpPr>
        <p:spPr bwMode="auto">
          <a:xfrm>
            <a:off x="6656296" y="6178113"/>
            <a:ext cx="457200" cy="533400"/>
          </a:xfrm>
          <a:prstGeom prst="ellipse">
            <a:avLst/>
          </a:prstGeom>
          <a:solidFill>
            <a:schemeClr val="bg1"/>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43" name="Oval 42">
            <a:extLst>
              <a:ext uri="{FF2B5EF4-FFF2-40B4-BE49-F238E27FC236}">
                <a16:creationId xmlns:a16="http://schemas.microsoft.com/office/drawing/2014/main" id="{EC7901DF-4605-EA4D-B3BA-1EF659A35A2D}"/>
              </a:ext>
            </a:extLst>
          </p:cNvPr>
          <p:cNvSpPr>
            <a:spLocks noChangeArrowheads="1"/>
          </p:cNvSpPr>
          <p:nvPr/>
        </p:nvSpPr>
        <p:spPr bwMode="auto">
          <a:xfrm>
            <a:off x="6656296" y="6178113"/>
            <a:ext cx="457200" cy="533400"/>
          </a:xfrm>
          <a:prstGeom prst="ellipse">
            <a:avLst/>
          </a:prstGeom>
          <a:solidFill>
            <a:srgbClr val="FF0000"/>
          </a:solidFill>
          <a:ln w="28575">
            <a:solidFill>
              <a:srgbClr val="FF00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44" name="Oval 43">
            <a:extLst>
              <a:ext uri="{FF2B5EF4-FFF2-40B4-BE49-F238E27FC236}">
                <a16:creationId xmlns:a16="http://schemas.microsoft.com/office/drawing/2014/main" id="{FF41E78D-C45F-6C43-B2CC-1874B20CA77B}"/>
              </a:ext>
            </a:extLst>
          </p:cNvPr>
          <p:cNvSpPr>
            <a:spLocks noChangeArrowheads="1"/>
          </p:cNvSpPr>
          <p:nvPr/>
        </p:nvSpPr>
        <p:spPr bwMode="auto">
          <a:xfrm>
            <a:off x="7342096" y="6178113"/>
            <a:ext cx="457200" cy="533400"/>
          </a:xfrm>
          <a:prstGeom prst="ellipse">
            <a:avLst/>
          </a:prstGeom>
          <a:solidFill>
            <a:schemeClr val="bg1"/>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45" name="Oval 44">
            <a:extLst>
              <a:ext uri="{FF2B5EF4-FFF2-40B4-BE49-F238E27FC236}">
                <a16:creationId xmlns:a16="http://schemas.microsoft.com/office/drawing/2014/main" id="{470293B3-74A6-E44E-9D60-76E025E8EC39}"/>
              </a:ext>
            </a:extLst>
          </p:cNvPr>
          <p:cNvSpPr>
            <a:spLocks noChangeArrowheads="1"/>
          </p:cNvSpPr>
          <p:nvPr/>
        </p:nvSpPr>
        <p:spPr bwMode="auto">
          <a:xfrm>
            <a:off x="7342096" y="6178113"/>
            <a:ext cx="457200" cy="533400"/>
          </a:xfrm>
          <a:prstGeom prst="ellipse">
            <a:avLst/>
          </a:prstGeom>
          <a:solidFill>
            <a:srgbClr val="FFFF00"/>
          </a:solidFill>
          <a:ln w="28575">
            <a:solidFill>
              <a:srgbClr val="FFFF00"/>
            </a:solidFill>
            <a:round/>
            <a:headEnd/>
            <a:tailEnd/>
          </a:ln>
          <a:effectLst>
            <a:outerShdw blurRad="63500" dist="23000" dir="5400000" rotWithShape="0">
              <a:srgbClr val="000000">
                <a:alpha val="34999"/>
              </a:srgbClr>
            </a:outerShdw>
          </a:effectLst>
        </p:spPr>
        <p:txBody>
          <a:bodyPr anchor="ctr"/>
          <a:lstStyle/>
          <a:p>
            <a:pPr algn="ctr" eaLnBrk="1" hangingPunct="1">
              <a:defRPr/>
            </a:pPr>
            <a:endParaRPr lang="en-GB">
              <a:solidFill>
                <a:schemeClr val="lt1"/>
              </a:solidFill>
              <a:latin typeface="+mn-lt"/>
              <a:ea typeface="+mn-ea"/>
              <a:cs typeface="+mn-cs"/>
            </a:endParaRPr>
          </a:p>
        </p:txBody>
      </p:sp>
      <p:sp>
        <p:nvSpPr>
          <p:cNvPr id="55" name="5-Point Star 54">
            <a:extLst>
              <a:ext uri="{FF2B5EF4-FFF2-40B4-BE49-F238E27FC236}">
                <a16:creationId xmlns:a16="http://schemas.microsoft.com/office/drawing/2014/main" id="{4141D397-FA5B-924D-B1E9-85E1E6C8475E}"/>
              </a:ext>
            </a:extLst>
          </p:cNvPr>
          <p:cNvSpPr/>
          <p:nvPr/>
        </p:nvSpPr>
        <p:spPr>
          <a:xfrm>
            <a:off x="114300" y="3691775"/>
            <a:ext cx="533400" cy="609600"/>
          </a:xfrm>
          <a:prstGeom prst="star5">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b="1"/>
              <a:t>3</a:t>
            </a:r>
          </a:p>
        </p:txBody>
      </p:sp>
      <p:sp>
        <p:nvSpPr>
          <p:cNvPr id="56" name="5-Point Star 55">
            <a:extLst>
              <a:ext uri="{FF2B5EF4-FFF2-40B4-BE49-F238E27FC236}">
                <a16:creationId xmlns:a16="http://schemas.microsoft.com/office/drawing/2014/main" id="{5F9CFC15-EECE-D848-AE8C-EA05DFC6559C}"/>
              </a:ext>
            </a:extLst>
          </p:cNvPr>
          <p:cNvSpPr/>
          <p:nvPr/>
        </p:nvSpPr>
        <p:spPr>
          <a:xfrm>
            <a:off x="2882154" y="3851275"/>
            <a:ext cx="533400" cy="609600"/>
          </a:xfrm>
          <a:prstGeom prst="star5">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b="1"/>
              <a:t>4</a:t>
            </a:r>
          </a:p>
        </p:txBody>
      </p:sp>
      <p:sp>
        <p:nvSpPr>
          <p:cNvPr id="57" name="5-Point Star 56">
            <a:extLst>
              <a:ext uri="{FF2B5EF4-FFF2-40B4-BE49-F238E27FC236}">
                <a16:creationId xmlns:a16="http://schemas.microsoft.com/office/drawing/2014/main" id="{9C88F4A3-2804-8647-B9EE-A88815E7E189}"/>
              </a:ext>
            </a:extLst>
          </p:cNvPr>
          <p:cNvSpPr/>
          <p:nvPr/>
        </p:nvSpPr>
        <p:spPr>
          <a:xfrm>
            <a:off x="5494974" y="3752312"/>
            <a:ext cx="533400" cy="609600"/>
          </a:xfrm>
          <a:prstGeom prst="star5">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b="1"/>
              <a:t>5</a:t>
            </a:r>
          </a:p>
        </p:txBody>
      </p:sp>
      <p:sp>
        <p:nvSpPr>
          <p:cNvPr id="59" name="Text Box 5">
            <a:extLst>
              <a:ext uri="{FF2B5EF4-FFF2-40B4-BE49-F238E27FC236}">
                <a16:creationId xmlns:a16="http://schemas.microsoft.com/office/drawing/2014/main" id="{48AC9AB0-1DE9-A04F-82EC-611221F96CCC}"/>
              </a:ext>
            </a:extLst>
          </p:cNvPr>
          <p:cNvSpPr txBox="1">
            <a:spLocks noChangeArrowheads="1"/>
          </p:cNvSpPr>
          <p:nvPr/>
        </p:nvSpPr>
        <p:spPr bwMode="auto">
          <a:xfrm>
            <a:off x="7770618" y="339725"/>
            <a:ext cx="1144782" cy="3564053"/>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50000"/>
              </a:spcBef>
              <a:buClrTx/>
              <a:buSzTx/>
              <a:buFontTx/>
              <a:buNone/>
              <a:defRPr/>
            </a:pPr>
            <a:r>
              <a:rPr lang="en-GB" altLang="en-US" sz="1200" b="1">
                <a:latin typeface="Comic Sans MS" panose="030F0702030302020204" pitchFamily="66" charset="0"/>
              </a:rPr>
              <a:t>TASK</a:t>
            </a:r>
          </a:p>
          <a:p>
            <a:pPr>
              <a:buFont typeface="Wingdings 2" pitchFamily="18" charset="2"/>
              <a:buNone/>
              <a:defRPr/>
            </a:pPr>
            <a:r>
              <a:rPr lang="en-US" sz="1200">
                <a:solidFill>
                  <a:srgbClr val="000000"/>
                </a:solidFill>
                <a:latin typeface="Comic Sans MS" panose="030F0702030302020204" pitchFamily="66" charset="0"/>
              </a:rPr>
              <a:t>Work out if each scenario is Green (Healthy) Amber (Somewhat healthy) or Red (Completely unhealthy) (Click below for colour to appear)</a:t>
            </a:r>
          </a:p>
          <a:p>
            <a:pPr>
              <a:buFont typeface="Wingdings 2" pitchFamily="18" charset="2"/>
              <a:buNone/>
              <a:defRPr/>
            </a:pPr>
            <a:endParaRPr lang="en-US" sz="1200">
              <a:solidFill>
                <a:srgbClr val="000000"/>
              </a:solidFill>
              <a:latin typeface="Comic Sans MS" panose="030F0702030302020204" pitchFamily="66" charset="0"/>
            </a:endParaRPr>
          </a:p>
          <a:p>
            <a:pPr>
              <a:buFont typeface="Wingdings 2" pitchFamily="18" charset="2"/>
              <a:buNone/>
              <a:defRPr/>
            </a:pPr>
            <a:endParaRPr lang="en-US" sz="1200">
              <a:solidFill>
                <a:srgbClr val="000000"/>
              </a:solidFill>
              <a:latin typeface="Comic Sans MS" panose="030F0702030302020204" pitchFamily="66" charset="0"/>
            </a:endParaRPr>
          </a:p>
          <a:p>
            <a:pPr>
              <a:buFont typeface="Wingdings 2" pitchFamily="18" charset="2"/>
              <a:buNone/>
              <a:defRPr/>
            </a:pPr>
            <a:endParaRPr lang="en-US" sz="1200">
              <a:solidFill>
                <a:srgbClr val="000000"/>
              </a:solidFill>
              <a:latin typeface="Comic Sans MS" panose="030F0702030302020204" pitchFamily="66" charset="0"/>
            </a:endParaRPr>
          </a:p>
        </p:txBody>
      </p:sp>
      <p:sp>
        <p:nvSpPr>
          <p:cNvPr id="60" name="Rectangle 59">
            <a:extLst>
              <a:ext uri="{FF2B5EF4-FFF2-40B4-BE49-F238E27FC236}">
                <a16:creationId xmlns:a16="http://schemas.microsoft.com/office/drawing/2014/main" id="{E7F18129-7294-064C-AF8E-21F816B3B87A}"/>
              </a:ext>
            </a:extLst>
          </p:cNvPr>
          <p:cNvSpPr/>
          <p:nvPr/>
        </p:nvSpPr>
        <p:spPr>
          <a:xfrm>
            <a:off x="228599" y="193675"/>
            <a:ext cx="7057571" cy="487643"/>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a:ln w="10541" cmpd="sng">
                  <a:solidFill>
                    <a:schemeClr val="tx1"/>
                  </a:solidFill>
                  <a:prstDash val="solid"/>
                </a:ln>
                <a:solidFill>
                  <a:srgbClr val="FF0000"/>
                </a:solidFill>
              </a:rPr>
              <a:t>Healthy Relationship or Not?</a:t>
            </a:r>
            <a:endParaRPr lang="en-GB" sz="2800" b="1">
              <a:ln w="10541" cmpd="sng">
                <a:solidFill>
                  <a:schemeClr val="tx1"/>
                </a:solidFill>
                <a:prstDash val="solid"/>
              </a:ln>
              <a:solidFill>
                <a:srgbClr val="7F0757"/>
              </a:solidFill>
            </a:endParaRPr>
          </a:p>
        </p:txBody>
      </p:sp>
      <p:pic>
        <p:nvPicPr>
          <p:cNvPr id="4" name="Picture 3">
            <a:extLst>
              <a:ext uri="{FF2B5EF4-FFF2-40B4-BE49-F238E27FC236}">
                <a16:creationId xmlns:a16="http://schemas.microsoft.com/office/drawing/2014/main" id="{AB546DAD-1F40-D44C-B484-8CE1FC4A98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48200" y="1373640"/>
            <a:ext cx="2970018" cy="2212069"/>
          </a:xfrm>
          <a:prstGeom prst="rect">
            <a:avLst/>
          </a:prstGeom>
          <a:ln>
            <a:noFill/>
          </a:ln>
          <a:effectLst>
            <a:outerShdw blurRad="292100" dist="139700" dir="2700000" algn="tl" rotWithShape="0">
              <a:srgbClr val="333333">
                <a:alpha val="65000"/>
              </a:srgbClr>
            </a:outerShdw>
          </a:effectLst>
        </p:spPr>
      </p:pic>
      <p:sp>
        <p:nvSpPr>
          <p:cNvPr id="61" name="Rectangle 60">
            <a:extLst>
              <a:ext uri="{FF2B5EF4-FFF2-40B4-BE49-F238E27FC236}">
                <a16:creationId xmlns:a16="http://schemas.microsoft.com/office/drawing/2014/main" id="{3A4BF6D2-92AA-2D40-94D9-56DE799246E7}"/>
              </a:ext>
            </a:extLst>
          </p:cNvPr>
          <p:cNvSpPr/>
          <p:nvPr/>
        </p:nvSpPr>
        <p:spPr>
          <a:xfrm>
            <a:off x="228599" y="795711"/>
            <a:ext cx="7057571" cy="487643"/>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a:ln w="10541" cmpd="sng">
                  <a:solidFill>
                    <a:schemeClr val="tx1"/>
                  </a:solidFill>
                  <a:prstDash val="solid"/>
                </a:ln>
                <a:solidFill>
                  <a:srgbClr val="FF0000"/>
                </a:solidFill>
              </a:rPr>
              <a:t>THE HEALTH CALCULATOR</a:t>
            </a:r>
            <a:endParaRPr lang="en-GB" sz="2800" b="1">
              <a:ln w="10541" cmpd="sng">
                <a:solidFill>
                  <a:schemeClr val="tx1"/>
                </a:solidFill>
                <a:prstDash val="solid"/>
              </a:ln>
              <a:solidFill>
                <a:srgbClr val="7F0757"/>
              </a:solidFill>
            </a:endParaRPr>
          </a:p>
        </p:txBody>
      </p:sp>
      <p:sp>
        <p:nvSpPr>
          <p:cNvPr id="53" name="5-Point Star 52">
            <a:extLst>
              <a:ext uri="{FF2B5EF4-FFF2-40B4-BE49-F238E27FC236}">
                <a16:creationId xmlns:a16="http://schemas.microsoft.com/office/drawing/2014/main" id="{9973B7E1-5488-F14B-A835-6F80ECCF2FDA}"/>
              </a:ext>
            </a:extLst>
          </p:cNvPr>
          <p:cNvSpPr/>
          <p:nvPr/>
        </p:nvSpPr>
        <p:spPr>
          <a:xfrm>
            <a:off x="114300" y="1093875"/>
            <a:ext cx="533400" cy="609600"/>
          </a:xfrm>
          <a:prstGeom prst="star5">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b="1"/>
              <a:t>1</a:t>
            </a:r>
          </a:p>
        </p:txBody>
      </p:sp>
      <p:sp>
        <p:nvSpPr>
          <p:cNvPr id="54" name="5-Point Star 53">
            <a:extLst>
              <a:ext uri="{FF2B5EF4-FFF2-40B4-BE49-F238E27FC236}">
                <a16:creationId xmlns:a16="http://schemas.microsoft.com/office/drawing/2014/main" id="{0BE8C5F5-1161-9F4A-8A7E-081FC70CB4D9}"/>
              </a:ext>
            </a:extLst>
          </p:cNvPr>
          <p:cNvSpPr/>
          <p:nvPr/>
        </p:nvSpPr>
        <p:spPr>
          <a:xfrm>
            <a:off x="2171700" y="1068840"/>
            <a:ext cx="533400" cy="609600"/>
          </a:xfrm>
          <a:prstGeom prst="star5">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b="1"/>
              <a:t>2</a:t>
            </a:r>
          </a:p>
        </p:txBody>
      </p:sp>
    </p:spTree>
    <p:custDataLst>
      <p:tags r:id="rId1"/>
    </p:custDataLst>
    <p:extLst>
      <p:ext uri="{BB962C8B-B14F-4D97-AF65-F5344CB8AC3E}">
        <p14:creationId xmlns:p14="http://schemas.microsoft.com/office/powerpoint/2010/main" val="2416803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nextCondLst>
                <p:cond evt="onClick" delay="0">
                  <p:tgtEl>
                    <p:spTgt spid="12"/>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0.70"/>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70"/>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Effect transition="in" filter="fade">
                                      <p:cBhvr>
                                        <p:cTn id="25" dur="1000"/>
                                        <p:tgtEl>
                                          <p:spTgt spid="17"/>
                                        </p:tgtEl>
                                      </p:cBhvr>
                                    </p:animEffec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strVal val="#ppt_w*0.70"/>
                                          </p:val>
                                        </p:tav>
                                        <p:tav tm="100000">
                                          <p:val>
                                            <p:strVal val="#ppt_w"/>
                                          </p:val>
                                        </p:tav>
                                      </p:tavLst>
                                    </p:anim>
                                    <p:anim calcmode="lin" valueType="num">
                                      <p:cBhvr>
                                        <p:cTn id="32" dur="1000" fill="hold"/>
                                        <p:tgtEl>
                                          <p:spTgt spid="20"/>
                                        </p:tgtEl>
                                        <p:attrNameLst>
                                          <p:attrName>ppt_h</p:attrName>
                                        </p:attrNameLst>
                                      </p:cBhvr>
                                      <p:tavLst>
                                        <p:tav tm="0">
                                          <p:val>
                                            <p:strVal val="#ppt_h"/>
                                          </p:val>
                                        </p:tav>
                                        <p:tav tm="100000">
                                          <p:val>
                                            <p:strVal val="#ppt_h"/>
                                          </p:val>
                                        </p:tav>
                                      </p:tavLst>
                                    </p:anim>
                                    <p:animEffect transition="in" filter="fade">
                                      <p:cBhvr>
                                        <p:cTn id="33" dur="1000"/>
                                        <p:tgtEl>
                                          <p:spTgt spid="20"/>
                                        </p:tgtEl>
                                      </p:cBhvr>
                                    </p:animEffect>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strVal val="#ppt_w*0.70"/>
                                          </p:val>
                                        </p:tav>
                                        <p:tav tm="100000">
                                          <p:val>
                                            <p:strVal val="#ppt_w"/>
                                          </p:val>
                                        </p:tav>
                                      </p:tavLst>
                                    </p:anim>
                                    <p:anim calcmode="lin" valueType="num">
                                      <p:cBhvr>
                                        <p:cTn id="40" dur="1000" fill="hold"/>
                                        <p:tgtEl>
                                          <p:spTgt spid="22"/>
                                        </p:tgtEl>
                                        <p:attrNameLst>
                                          <p:attrName>ppt_h</p:attrName>
                                        </p:attrNameLst>
                                      </p:cBhvr>
                                      <p:tavLst>
                                        <p:tav tm="0">
                                          <p:val>
                                            <p:strVal val="#ppt_h"/>
                                          </p:val>
                                        </p:tav>
                                        <p:tav tm="100000">
                                          <p:val>
                                            <p:strVal val="#ppt_h"/>
                                          </p:val>
                                        </p:tav>
                                      </p:tavLst>
                                    </p:anim>
                                    <p:animEffect transition="in" filter="fade">
                                      <p:cBhvr>
                                        <p:cTn id="41" dur="1000"/>
                                        <p:tgtEl>
                                          <p:spTgt spid="22"/>
                                        </p:tgtEl>
                                      </p:cBhvr>
                                    </p:animEffect>
                                  </p:childTnLst>
                                </p:cTn>
                              </p:par>
                            </p:childTnLst>
                          </p:cTn>
                        </p:par>
                      </p:childTnLst>
                    </p:cTn>
                  </p:par>
                </p:childTnLst>
              </p:cTn>
              <p:nextCondLst>
                <p:cond evt="onClick" delay="0">
                  <p:tgtEl>
                    <p:spTgt spid="21"/>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strVal val="#ppt_w*0.70"/>
                                          </p:val>
                                        </p:tav>
                                        <p:tav tm="100000">
                                          <p:val>
                                            <p:strVal val="#ppt_w"/>
                                          </p:val>
                                        </p:tav>
                                      </p:tavLst>
                                    </p:anim>
                                    <p:anim calcmode="lin" valueType="num">
                                      <p:cBhvr>
                                        <p:cTn id="48" dur="1000" fill="hold"/>
                                        <p:tgtEl>
                                          <p:spTgt spid="24"/>
                                        </p:tgtEl>
                                        <p:attrNameLst>
                                          <p:attrName>ppt_h</p:attrName>
                                        </p:attrNameLst>
                                      </p:cBhvr>
                                      <p:tavLst>
                                        <p:tav tm="0">
                                          <p:val>
                                            <p:strVal val="#ppt_h"/>
                                          </p:val>
                                        </p:tav>
                                        <p:tav tm="100000">
                                          <p:val>
                                            <p:strVal val="#ppt_h"/>
                                          </p:val>
                                        </p:tav>
                                      </p:tavLst>
                                    </p:anim>
                                    <p:animEffect transition="in" filter="fade">
                                      <p:cBhvr>
                                        <p:cTn id="49" dur="1000"/>
                                        <p:tgtEl>
                                          <p:spTgt spid="24"/>
                                        </p:tgtEl>
                                      </p:cBhvr>
                                    </p:animEffec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strVal val="#ppt_w*0.70"/>
                                          </p:val>
                                        </p:tav>
                                        <p:tav tm="100000">
                                          <p:val>
                                            <p:strVal val="#ppt_w"/>
                                          </p:val>
                                        </p:tav>
                                      </p:tavLst>
                                    </p:anim>
                                    <p:anim calcmode="lin" valueType="num">
                                      <p:cBhvr>
                                        <p:cTn id="56" dur="1000" fill="hold"/>
                                        <p:tgtEl>
                                          <p:spTgt spid="27"/>
                                        </p:tgtEl>
                                        <p:attrNameLst>
                                          <p:attrName>ppt_h</p:attrName>
                                        </p:attrNameLst>
                                      </p:cBhvr>
                                      <p:tavLst>
                                        <p:tav tm="0">
                                          <p:val>
                                            <p:strVal val="#ppt_h"/>
                                          </p:val>
                                        </p:tav>
                                        <p:tav tm="100000">
                                          <p:val>
                                            <p:strVal val="#ppt_h"/>
                                          </p:val>
                                        </p:tav>
                                      </p:tavLst>
                                    </p:anim>
                                    <p:animEffect transition="in" filter="fade">
                                      <p:cBhvr>
                                        <p:cTn id="57" dur="1000"/>
                                        <p:tgtEl>
                                          <p:spTgt spid="27"/>
                                        </p:tgtEl>
                                      </p:cBhvr>
                                    </p:animEffec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8"/>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1000" fill="hold"/>
                                        <p:tgtEl>
                                          <p:spTgt spid="29"/>
                                        </p:tgtEl>
                                        <p:attrNameLst>
                                          <p:attrName>ppt_w</p:attrName>
                                        </p:attrNameLst>
                                      </p:cBhvr>
                                      <p:tavLst>
                                        <p:tav tm="0">
                                          <p:val>
                                            <p:strVal val="#ppt_w*0.70"/>
                                          </p:val>
                                        </p:tav>
                                        <p:tav tm="100000">
                                          <p:val>
                                            <p:strVal val="#ppt_w"/>
                                          </p:val>
                                        </p:tav>
                                      </p:tavLst>
                                    </p:anim>
                                    <p:anim calcmode="lin" valueType="num">
                                      <p:cBhvr>
                                        <p:cTn id="64" dur="1000" fill="hold"/>
                                        <p:tgtEl>
                                          <p:spTgt spid="29"/>
                                        </p:tgtEl>
                                        <p:attrNameLst>
                                          <p:attrName>ppt_h</p:attrName>
                                        </p:attrNameLst>
                                      </p:cBhvr>
                                      <p:tavLst>
                                        <p:tav tm="0">
                                          <p:val>
                                            <p:strVal val="#ppt_h"/>
                                          </p:val>
                                        </p:tav>
                                        <p:tav tm="100000">
                                          <p:val>
                                            <p:strVal val="#ppt_h"/>
                                          </p:val>
                                        </p:tav>
                                      </p:tavLst>
                                    </p:anim>
                                    <p:animEffect transition="in" filter="fade">
                                      <p:cBhvr>
                                        <p:cTn id="65" dur="1000"/>
                                        <p:tgtEl>
                                          <p:spTgt spid="29"/>
                                        </p:tgtEl>
                                      </p:cBhvr>
                                    </p:animEffect>
                                  </p:childTnLst>
                                </p:cTn>
                              </p:par>
                            </p:childTnLst>
                          </p:cTn>
                        </p:par>
                      </p:childTnLst>
                    </p:cTn>
                  </p:par>
                </p:childTnLst>
              </p:cTn>
              <p:nextCondLst>
                <p:cond evt="onClick" delay="0">
                  <p:tgtEl>
                    <p:spTgt spid="28"/>
                  </p:tgtEl>
                </p:cond>
              </p:nextCondLst>
            </p:seq>
            <p:seq concurrent="1" nextAc="seek">
              <p:cTn id="66" restart="whenNotActive" fill="hold" evtFilter="cancelBubble" nodeType="interactiveSeq">
                <p:stCondLst>
                  <p:cond evt="onClick" delay="0">
                    <p:tgtEl>
                      <p:spTgt spid="30"/>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1000" fill="hold"/>
                                        <p:tgtEl>
                                          <p:spTgt spid="31"/>
                                        </p:tgtEl>
                                        <p:attrNameLst>
                                          <p:attrName>ppt_w</p:attrName>
                                        </p:attrNameLst>
                                      </p:cBhvr>
                                      <p:tavLst>
                                        <p:tav tm="0">
                                          <p:val>
                                            <p:strVal val="#ppt_w*0.70"/>
                                          </p:val>
                                        </p:tav>
                                        <p:tav tm="100000">
                                          <p:val>
                                            <p:strVal val="#ppt_w"/>
                                          </p:val>
                                        </p:tav>
                                      </p:tavLst>
                                    </p:anim>
                                    <p:anim calcmode="lin" valueType="num">
                                      <p:cBhvr>
                                        <p:cTn id="72" dur="1000" fill="hold"/>
                                        <p:tgtEl>
                                          <p:spTgt spid="31"/>
                                        </p:tgtEl>
                                        <p:attrNameLst>
                                          <p:attrName>ppt_h</p:attrName>
                                        </p:attrNameLst>
                                      </p:cBhvr>
                                      <p:tavLst>
                                        <p:tav tm="0">
                                          <p:val>
                                            <p:strVal val="#ppt_h"/>
                                          </p:val>
                                        </p:tav>
                                        <p:tav tm="100000">
                                          <p:val>
                                            <p:strVal val="#ppt_h"/>
                                          </p:val>
                                        </p:tav>
                                      </p:tavLst>
                                    </p:anim>
                                    <p:animEffect transition="in" filter="fade">
                                      <p:cBhvr>
                                        <p:cTn id="73" dur="1000"/>
                                        <p:tgtEl>
                                          <p:spTgt spid="31"/>
                                        </p:tgtEl>
                                      </p:cBhvr>
                                    </p:animEffect>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1000" fill="hold"/>
                                        <p:tgtEl>
                                          <p:spTgt spid="34"/>
                                        </p:tgtEl>
                                        <p:attrNameLst>
                                          <p:attrName>ppt_w</p:attrName>
                                        </p:attrNameLst>
                                      </p:cBhvr>
                                      <p:tavLst>
                                        <p:tav tm="0">
                                          <p:val>
                                            <p:strVal val="#ppt_w*0.70"/>
                                          </p:val>
                                        </p:tav>
                                        <p:tav tm="100000">
                                          <p:val>
                                            <p:strVal val="#ppt_w"/>
                                          </p:val>
                                        </p:tav>
                                      </p:tavLst>
                                    </p:anim>
                                    <p:anim calcmode="lin" valueType="num">
                                      <p:cBhvr>
                                        <p:cTn id="80" dur="1000" fill="hold"/>
                                        <p:tgtEl>
                                          <p:spTgt spid="34"/>
                                        </p:tgtEl>
                                        <p:attrNameLst>
                                          <p:attrName>ppt_h</p:attrName>
                                        </p:attrNameLst>
                                      </p:cBhvr>
                                      <p:tavLst>
                                        <p:tav tm="0">
                                          <p:val>
                                            <p:strVal val="#ppt_h"/>
                                          </p:val>
                                        </p:tav>
                                        <p:tav tm="100000">
                                          <p:val>
                                            <p:strVal val="#ppt_h"/>
                                          </p:val>
                                        </p:tav>
                                      </p:tavLst>
                                    </p:anim>
                                    <p:animEffect transition="in" filter="fade">
                                      <p:cBhvr>
                                        <p:cTn id="81" dur="1000"/>
                                        <p:tgtEl>
                                          <p:spTgt spid="34"/>
                                        </p:tgtEl>
                                      </p:cBhvr>
                                    </p:animEffect>
                                  </p:childTnLst>
                                </p:cTn>
                              </p:par>
                            </p:childTnLst>
                          </p:cTn>
                        </p:par>
                      </p:childTnLst>
                    </p:cTn>
                  </p:par>
                </p:childTnLst>
              </p:cTn>
              <p:nextCondLst>
                <p:cond evt="onClick" delay="0">
                  <p:tgtEl>
                    <p:spTgt spid="33"/>
                  </p:tgtEl>
                </p:cond>
              </p:nextCondLst>
            </p:seq>
            <p:seq concurrent="1" nextAc="seek">
              <p:cTn id="82" restart="whenNotActive" fill="hold" evtFilter="cancelBubble" nodeType="interactiveSeq">
                <p:stCondLst>
                  <p:cond evt="onClick" delay="0">
                    <p:tgtEl>
                      <p:spTgt spid="35"/>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1000" fill="hold"/>
                                        <p:tgtEl>
                                          <p:spTgt spid="36"/>
                                        </p:tgtEl>
                                        <p:attrNameLst>
                                          <p:attrName>ppt_w</p:attrName>
                                        </p:attrNameLst>
                                      </p:cBhvr>
                                      <p:tavLst>
                                        <p:tav tm="0">
                                          <p:val>
                                            <p:strVal val="#ppt_w*0.70"/>
                                          </p:val>
                                        </p:tav>
                                        <p:tav tm="100000">
                                          <p:val>
                                            <p:strVal val="#ppt_w"/>
                                          </p:val>
                                        </p:tav>
                                      </p:tavLst>
                                    </p:anim>
                                    <p:anim calcmode="lin" valueType="num">
                                      <p:cBhvr>
                                        <p:cTn id="88" dur="1000" fill="hold"/>
                                        <p:tgtEl>
                                          <p:spTgt spid="36"/>
                                        </p:tgtEl>
                                        <p:attrNameLst>
                                          <p:attrName>ppt_h</p:attrName>
                                        </p:attrNameLst>
                                      </p:cBhvr>
                                      <p:tavLst>
                                        <p:tav tm="0">
                                          <p:val>
                                            <p:strVal val="#ppt_h"/>
                                          </p:val>
                                        </p:tav>
                                        <p:tav tm="100000">
                                          <p:val>
                                            <p:strVal val="#ppt_h"/>
                                          </p:val>
                                        </p:tav>
                                      </p:tavLst>
                                    </p:anim>
                                    <p:animEffect transition="in" filter="fade">
                                      <p:cBhvr>
                                        <p:cTn id="89" dur="1000"/>
                                        <p:tgtEl>
                                          <p:spTgt spid="36"/>
                                        </p:tgtEl>
                                      </p:cBhvr>
                                    </p:animEffect>
                                  </p:childTnLst>
                                </p:cTn>
                              </p:par>
                            </p:childTnLst>
                          </p:cTn>
                        </p:par>
                      </p:childTnLst>
                    </p:cTn>
                  </p:par>
                </p:childTnLst>
              </p:cTn>
              <p:nextCondLst>
                <p:cond evt="onClick" delay="0">
                  <p:tgtEl>
                    <p:spTgt spid="35"/>
                  </p:tgtEl>
                </p:cond>
              </p:nextCondLst>
            </p:seq>
            <p:seq concurrent="1" nextAc="seek">
              <p:cTn id="90" restart="whenNotActive" fill="hold" evtFilter="cancelBubble" nodeType="interactiveSeq">
                <p:stCondLst>
                  <p:cond evt="onClick" delay="0">
                    <p:tgtEl>
                      <p:spTgt spid="37"/>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1000" fill="hold"/>
                                        <p:tgtEl>
                                          <p:spTgt spid="38"/>
                                        </p:tgtEl>
                                        <p:attrNameLst>
                                          <p:attrName>ppt_w</p:attrName>
                                        </p:attrNameLst>
                                      </p:cBhvr>
                                      <p:tavLst>
                                        <p:tav tm="0">
                                          <p:val>
                                            <p:strVal val="#ppt_w*0.70"/>
                                          </p:val>
                                        </p:tav>
                                        <p:tav tm="100000">
                                          <p:val>
                                            <p:strVal val="#ppt_w"/>
                                          </p:val>
                                        </p:tav>
                                      </p:tavLst>
                                    </p:anim>
                                    <p:anim calcmode="lin" valueType="num">
                                      <p:cBhvr>
                                        <p:cTn id="96" dur="1000" fill="hold"/>
                                        <p:tgtEl>
                                          <p:spTgt spid="38"/>
                                        </p:tgtEl>
                                        <p:attrNameLst>
                                          <p:attrName>ppt_h</p:attrName>
                                        </p:attrNameLst>
                                      </p:cBhvr>
                                      <p:tavLst>
                                        <p:tav tm="0">
                                          <p:val>
                                            <p:strVal val="#ppt_h"/>
                                          </p:val>
                                        </p:tav>
                                        <p:tav tm="100000">
                                          <p:val>
                                            <p:strVal val="#ppt_h"/>
                                          </p:val>
                                        </p:tav>
                                      </p:tavLst>
                                    </p:anim>
                                    <p:animEffect transition="in" filter="fade">
                                      <p:cBhvr>
                                        <p:cTn id="97" dur="1000"/>
                                        <p:tgtEl>
                                          <p:spTgt spid="38"/>
                                        </p:tgtEl>
                                      </p:cBhvr>
                                    </p:animEffec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40"/>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1000" fill="hold"/>
                                        <p:tgtEl>
                                          <p:spTgt spid="41"/>
                                        </p:tgtEl>
                                        <p:attrNameLst>
                                          <p:attrName>ppt_w</p:attrName>
                                        </p:attrNameLst>
                                      </p:cBhvr>
                                      <p:tavLst>
                                        <p:tav tm="0">
                                          <p:val>
                                            <p:strVal val="#ppt_w*0.70"/>
                                          </p:val>
                                        </p:tav>
                                        <p:tav tm="100000">
                                          <p:val>
                                            <p:strVal val="#ppt_w"/>
                                          </p:val>
                                        </p:tav>
                                      </p:tavLst>
                                    </p:anim>
                                    <p:anim calcmode="lin" valueType="num">
                                      <p:cBhvr>
                                        <p:cTn id="104" dur="1000" fill="hold"/>
                                        <p:tgtEl>
                                          <p:spTgt spid="41"/>
                                        </p:tgtEl>
                                        <p:attrNameLst>
                                          <p:attrName>ppt_h</p:attrName>
                                        </p:attrNameLst>
                                      </p:cBhvr>
                                      <p:tavLst>
                                        <p:tav tm="0">
                                          <p:val>
                                            <p:strVal val="#ppt_h"/>
                                          </p:val>
                                        </p:tav>
                                        <p:tav tm="100000">
                                          <p:val>
                                            <p:strVal val="#ppt_h"/>
                                          </p:val>
                                        </p:tav>
                                      </p:tavLst>
                                    </p:anim>
                                    <p:animEffect transition="in" filter="fade">
                                      <p:cBhvr>
                                        <p:cTn id="105" dur="1000"/>
                                        <p:tgtEl>
                                          <p:spTgt spid="41"/>
                                        </p:tgtEl>
                                      </p:cBhvr>
                                    </p:animEffect>
                                  </p:childTnLst>
                                </p:cTn>
                              </p:par>
                            </p:childTnLst>
                          </p:cTn>
                        </p:par>
                      </p:childTnLst>
                    </p:cTn>
                  </p:par>
                </p:childTnLst>
              </p:cTn>
              <p:nextCondLst>
                <p:cond evt="onClick" delay="0">
                  <p:tgtEl>
                    <p:spTgt spid="40"/>
                  </p:tgtEl>
                </p:cond>
              </p:nextCondLst>
            </p:seq>
            <p:seq concurrent="1" nextAc="seek">
              <p:cTn id="106" restart="whenNotActive" fill="hold" evtFilter="cancelBubble" nodeType="interactiveSeq">
                <p:stCondLst>
                  <p:cond evt="onClick" delay="0">
                    <p:tgtEl>
                      <p:spTgt spid="42"/>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5"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1000" fill="hold"/>
                                        <p:tgtEl>
                                          <p:spTgt spid="43"/>
                                        </p:tgtEl>
                                        <p:attrNameLst>
                                          <p:attrName>ppt_w</p:attrName>
                                        </p:attrNameLst>
                                      </p:cBhvr>
                                      <p:tavLst>
                                        <p:tav tm="0">
                                          <p:val>
                                            <p:strVal val="#ppt_w*0.70"/>
                                          </p:val>
                                        </p:tav>
                                        <p:tav tm="100000">
                                          <p:val>
                                            <p:strVal val="#ppt_w"/>
                                          </p:val>
                                        </p:tav>
                                      </p:tavLst>
                                    </p:anim>
                                    <p:anim calcmode="lin" valueType="num">
                                      <p:cBhvr>
                                        <p:cTn id="112" dur="1000" fill="hold"/>
                                        <p:tgtEl>
                                          <p:spTgt spid="43"/>
                                        </p:tgtEl>
                                        <p:attrNameLst>
                                          <p:attrName>ppt_h</p:attrName>
                                        </p:attrNameLst>
                                      </p:cBhvr>
                                      <p:tavLst>
                                        <p:tav tm="0">
                                          <p:val>
                                            <p:strVal val="#ppt_h"/>
                                          </p:val>
                                        </p:tav>
                                        <p:tav tm="100000">
                                          <p:val>
                                            <p:strVal val="#ppt_h"/>
                                          </p:val>
                                        </p:tav>
                                      </p:tavLst>
                                    </p:anim>
                                    <p:animEffect transition="in" filter="fade">
                                      <p:cBhvr>
                                        <p:cTn id="113" dur="1000"/>
                                        <p:tgtEl>
                                          <p:spTgt spid="43"/>
                                        </p:tgtEl>
                                      </p:cBhvr>
                                    </p:animEffect>
                                  </p:childTnLst>
                                </p:cTn>
                              </p:par>
                            </p:childTnLst>
                          </p:cTn>
                        </p:par>
                      </p:childTnLst>
                    </p:cTn>
                  </p:par>
                </p:childTnLst>
              </p:cTn>
              <p:nextCondLst>
                <p:cond evt="onClick" delay="0">
                  <p:tgtEl>
                    <p:spTgt spid="42"/>
                  </p:tgtEl>
                </p:cond>
              </p:nextCondLst>
            </p:seq>
            <p:seq concurrent="1" nextAc="seek">
              <p:cTn id="114" restart="whenNotActive" fill="hold" evtFilter="cancelBubble" nodeType="interactiveSeq">
                <p:stCondLst>
                  <p:cond evt="onClick" delay="0">
                    <p:tgtEl>
                      <p:spTgt spid="44"/>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1000" fill="hold"/>
                                        <p:tgtEl>
                                          <p:spTgt spid="45"/>
                                        </p:tgtEl>
                                        <p:attrNameLst>
                                          <p:attrName>ppt_w</p:attrName>
                                        </p:attrNameLst>
                                      </p:cBhvr>
                                      <p:tavLst>
                                        <p:tav tm="0">
                                          <p:val>
                                            <p:strVal val="#ppt_w*0.70"/>
                                          </p:val>
                                        </p:tav>
                                        <p:tav tm="100000">
                                          <p:val>
                                            <p:strVal val="#ppt_w"/>
                                          </p:val>
                                        </p:tav>
                                      </p:tavLst>
                                    </p:anim>
                                    <p:anim calcmode="lin" valueType="num">
                                      <p:cBhvr>
                                        <p:cTn id="120" dur="1000" fill="hold"/>
                                        <p:tgtEl>
                                          <p:spTgt spid="45"/>
                                        </p:tgtEl>
                                        <p:attrNameLst>
                                          <p:attrName>ppt_h</p:attrName>
                                        </p:attrNameLst>
                                      </p:cBhvr>
                                      <p:tavLst>
                                        <p:tav tm="0">
                                          <p:val>
                                            <p:strVal val="#ppt_h"/>
                                          </p:val>
                                        </p:tav>
                                        <p:tav tm="100000">
                                          <p:val>
                                            <p:strVal val="#ppt_h"/>
                                          </p:val>
                                        </p:tav>
                                      </p:tavLst>
                                    </p:anim>
                                    <p:animEffect transition="in" filter="fade">
                                      <p:cBhvr>
                                        <p:cTn id="121" dur="1000"/>
                                        <p:tgtEl>
                                          <p:spTgt spid="45"/>
                                        </p:tgtEl>
                                      </p:cBhvr>
                                    </p:animEffect>
                                  </p:childTnLst>
                                </p:cTn>
                              </p:par>
                            </p:childTnLst>
                          </p:cTn>
                        </p:par>
                      </p:childTnLst>
                    </p:cTn>
                  </p:par>
                </p:childTnLst>
              </p:cTn>
              <p:nextCondLst>
                <p:cond evt="onClick" delay="0">
                  <p:tgtEl>
                    <p:spTgt spid="44"/>
                  </p:tgtEl>
                </p:cond>
              </p:nextCondLst>
            </p:seq>
          </p:childTnLst>
        </p:cTn>
      </p:par>
    </p:tnLst>
    <p:bldLst>
      <p:bldP spid="13" grpId="0" animBg="1"/>
      <p:bldP spid="15" grpId="0" animBg="1"/>
      <p:bldP spid="17" grpId="0" animBg="1"/>
      <p:bldP spid="20" grpId="0" animBg="1"/>
      <p:bldP spid="22" grpId="0" animBg="1"/>
      <p:bldP spid="24" grpId="0" animBg="1"/>
      <p:bldP spid="27" grpId="0" animBg="1"/>
      <p:bldP spid="29" grpId="0" animBg="1"/>
      <p:bldP spid="31" grpId="0" animBg="1"/>
      <p:bldP spid="34" grpId="0" animBg="1"/>
      <p:bldP spid="36" grpId="0" animBg="1"/>
      <p:bldP spid="38" grpId="0" animBg="1"/>
      <p:bldP spid="41" grpId="0" animBg="1"/>
      <p:bldP spid="43"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29B95772-2D19-A840-A053-E9658DEED76B}"/>
              </a:ext>
            </a:extLst>
          </p:cNvPr>
          <p:cNvSpPr/>
          <p:nvPr/>
        </p:nvSpPr>
        <p:spPr>
          <a:xfrm>
            <a:off x="1401618" y="5648149"/>
            <a:ext cx="6149110" cy="1039901"/>
          </a:xfrm>
          <a:prstGeom prst="roundRect">
            <a:avLst/>
          </a:prstGeom>
          <a:solidFill>
            <a:srgbClr val="FFFF00"/>
          </a:solidFill>
          <a:ln w="38100">
            <a:solidFill>
              <a:srgbClr val="FCB0A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buNone/>
              <a:defRPr/>
            </a:pPr>
            <a:r>
              <a:rPr lang="en-US" sz="2800" b="1">
                <a:solidFill>
                  <a:srgbClr val="0000FF"/>
                </a:solidFill>
              </a:rPr>
              <a:t>Pick out 3 points from the video about heathy relationships</a:t>
            </a:r>
            <a:endParaRPr lang="en-US" sz="2800">
              <a:solidFill>
                <a:srgbClr val="000000"/>
              </a:solidFill>
              <a:cs typeface="Calibri"/>
            </a:endParaRPr>
          </a:p>
        </p:txBody>
      </p:sp>
      <p:pic>
        <p:nvPicPr>
          <p:cNvPr id="2" name="Online Media 1" title="What Teens Think About: Healthy Relationships">
            <a:hlinkClick r:id="" action="ppaction://media"/>
            <a:extLst>
              <a:ext uri="{FF2B5EF4-FFF2-40B4-BE49-F238E27FC236}">
                <a16:creationId xmlns:a16="http://schemas.microsoft.com/office/drawing/2014/main" id="{CD4A6422-2132-43E9-0230-B7691C3BF538}"/>
              </a:ext>
            </a:extLst>
          </p:cNvPr>
          <p:cNvPicPr>
            <a:picLocks noRot="1" noChangeAspect="1"/>
          </p:cNvPicPr>
          <p:nvPr>
            <a:videoFile r:link="rId1"/>
          </p:nvPr>
        </p:nvPicPr>
        <p:blipFill>
          <a:blip r:embed="rId4"/>
          <a:stretch>
            <a:fillRect/>
          </a:stretch>
        </p:blipFill>
        <p:spPr>
          <a:xfrm>
            <a:off x="168102" y="68003"/>
            <a:ext cx="8807796" cy="5500023"/>
          </a:xfrm>
          <a:prstGeom prst="rect">
            <a:avLst/>
          </a:prstGeom>
        </p:spPr>
      </p:pic>
    </p:spTree>
    <p:extLst>
      <p:ext uri="{BB962C8B-B14F-4D97-AF65-F5344CB8AC3E}">
        <p14:creationId xmlns:p14="http://schemas.microsoft.com/office/powerpoint/2010/main" val="214266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30809" y="413222"/>
            <a:ext cx="863335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a:solidFill>
                  <a:schemeClr val="dk1"/>
                </a:solidFill>
                <a:latin typeface="Calibri"/>
                <a:ea typeface="+mn-ea"/>
                <a:cs typeface="Calibri"/>
              </a:rPr>
              <a:t>Instructions: Pick a number and you have 1 minute to debate the topic</a:t>
            </a:r>
          </a:p>
        </p:txBody>
      </p:sp>
      <p:sp>
        <p:nvSpPr>
          <p:cNvPr id="4" name="Rectangle 3"/>
          <p:cNvSpPr/>
          <p:nvPr/>
        </p:nvSpPr>
        <p:spPr>
          <a:xfrm>
            <a:off x="381002" y="1566762"/>
            <a:ext cx="2639483" cy="9350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a:solidFill>
                  <a:schemeClr val="tx1"/>
                </a:solidFill>
                <a:latin typeface="Comic Sans MS"/>
                <a:cs typeface="Comic Sans MS"/>
              </a:rPr>
              <a:t>Being in a Relationship is better than being Single</a:t>
            </a:r>
          </a:p>
        </p:txBody>
      </p:sp>
      <p:sp>
        <p:nvSpPr>
          <p:cNvPr id="5" name="Rectangle 4"/>
          <p:cNvSpPr/>
          <p:nvPr/>
        </p:nvSpPr>
        <p:spPr>
          <a:xfrm>
            <a:off x="371775" y="1567573"/>
            <a:ext cx="2639483" cy="93503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a:p>
          <a:p>
            <a:pPr algn="ctr" fontAlgn="auto">
              <a:spcBef>
                <a:spcPts val="0"/>
              </a:spcBef>
              <a:spcAft>
                <a:spcPts val="0"/>
              </a:spcAft>
              <a:defRPr/>
            </a:pPr>
            <a:endParaRPr lang="en-GB" sz="1100"/>
          </a:p>
          <a:p>
            <a:pPr algn="ctr" fontAlgn="auto">
              <a:spcBef>
                <a:spcPts val="0"/>
              </a:spcBef>
              <a:spcAft>
                <a:spcPts val="0"/>
              </a:spcAft>
              <a:defRPr/>
            </a:pPr>
            <a:r>
              <a:rPr lang="en-GB" sz="1100"/>
              <a:t>Battle Point</a:t>
            </a:r>
            <a:r>
              <a:rPr lang="mr-IN" sz="1100">
                <a:solidFill>
                  <a:srgbClr val="FF0000"/>
                </a:solidFill>
              </a:rPr>
              <a:t>–</a:t>
            </a:r>
            <a:r>
              <a:rPr lang="en-GB" sz="1100">
                <a:solidFill>
                  <a:srgbClr val="FF0000"/>
                </a:solidFill>
              </a:rPr>
              <a:t> [Click to Reveal]</a:t>
            </a:r>
          </a:p>
          <a:p>
            <a:pPr algn="ctr" fontAlgn="auto">
              <a:spcBef>
                <a:spcPts val="0"/>
              </a:spcBef>
              <a:spcAft>
                <a:spcPts val="0"/>
              </a:spcAft>
              <a:defRPr/>
            </a:pPr>
            <a:endParaRPr lang="en-GB" sz="200"/>
          </a:p>
          <a:p>
            <a:pPr algn="ctr" fontAlgn="auto">
              <a:spcBef>
                <a:spcPts val="0"/>
              </a:spcBef>
              <a:spcAft>
                <a:spcPts val="0"/>
              </a:spcAft>
              <a:defRPr/>
            </a:pPr>
            <a:r>
              <a:rPr lang="en-GB" sz="2400" b="1">
                <a:latin typeface="Comic Sans MS" pitchFamily="66" charset="0"/>
              </a:rPr>
              <a:t>No. 1</a:t>
            </a:r>
          </a:p>
          <a:p>
            <a:pPr algn="ctr" fontAlgn="auto">
              <a:spcBef>
                <a:spcPts val="0"/>
              </a:spcBef>
              <a:spcAft>
                <a:spcPts val="0"/>
              </a:spcAft>
              <a:defRPr/>
            </a:pPr>
            <a:endParaRPr lang="en-GB"/>
          </a:p>
          <a:p>
            <a:pPr algn="ctr" fontAlgn="auto">
              <a:spcBef>
                <a:spcPts val="0"/>
              </a:spcBef>
              <a:spcAft>
                <a:spcPts val="0"/>
              </a:spcAft>
              <a:defRPr/>
            </a:pPr>
            <a:endParaRPr lang="en-GB"/>
          </a:p>
        </p:txBody>
      </p:sp>
      <p:sp>
        <p:nvSpPr>
          <p:cNvPr id="6" name="Rectangle 5"/>
          <p:cNvSpPr/>
          <p:nvPr/>
        </p:nvSpPr>
        <p:spPr>
          <a:xfrm>
            <a:off x="3270782" y="1566762"/>
            <a:ext cx="2655887" cy="9350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a:solidFill>
                  <a:schemeClr val="tx1"/>
                </a:solidFill>
                <a:latin typeface="Comic Sans MS"/>
                <a:cs typeface="Comic Sans MS"/>
              </a:rPr>
              <a:t>Dumping someone is easy to do</a:t>
            </a:r>
          </a:p>
        </p:txBody>
      </p:sp>
      <p:sp>
        <p:nvSpPr>
          <p:cNvPr id="7" name="Rectangle 6"/>
          <p:cNvSpPr/>
          <p:nvPr/>
        </p:nvSpPr>
        <p:spPr>
          <a:xfrm>
            <a:off x="6161883" y="1566762"/>
            <a:ext cx="2539470" cy="935037"/>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a:solidFill>
                  <a:schemeClr val="tx1"/>
                </a:solidFill>
                <a:latin typeface="Comic Sans MS"/>
                <a:cs typeface="Comic Sans MS"/>
              </a:rPr>
              <a:t>The age of sexual consent is right at 16</a:t>
            </a:r>
          </a:p>
        </p:txBody>
      </p:sp>
      <p:sp>
        <p:nvSpPr>
          <p:cNvPr id="10" name="Rectangle 9"/>
          <p:cNvSpPr/>
          <p:nvPr/>
        </p:nvSpPr>
        <p:spPr>
          <a:xfrm>
            <a:off x="363462" y="4257716"/>
            <a:ext cx="2639483" cy="93503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a:solidFill>
                  <a:schemeClr val="tx1"/>
                </a:solidFill>
                <a:latin typeface="Comic Sans MS"/>
                <a:cs typeface="Comic Sans MS"/>
              </a:rPr>
              <a:t>Relationships should always be equal in power</a:t>
            </a:r>
          </a:p>
        </p:txBody>
      </p:sp>
      <p:sp>
        <p:nvSpPr>
          <p:cNvPr id="12" name="Rectangle 11"/>
          <p:cNvSpPr/>
          <p:nvPr/>
        </p:nvSpPr>
        <p:spPr>
          <a:xfrm>
            <a:off x="3380245" y="4257716"/>
            <a:ext cx="2507720" cy="93503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a:solidFill>
                  <a:schemeClr val="tx1"/>
                </a:solidFill>
                <a:latin typeface="Comic Sans MS"/>
                <a:cs typeface="Comic Sans MS"/>
              </a:rPr>
              <a:t>Age shouldn’t be an issue in a relationship</a:t>
            </a:r>
          </a:p>
        </p:txBody>
      </p:sp>
      <p:sp>
        <p:nvSpPr>
          <p:cNvPr id="13" name="Rectangle 12"/>
          <p:cNvSpPr/>
          <p:nvPr/>
        </p:nvSpPr>
        <p:spPr>
          <a:xfrm>
            <a:off x="6217368" y="4257716"/>
            <a:ext cx="2466445" cy="93503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a:solidFill>
                  <a:schemeClr val="tx1"/>
                </a:solidFill>
                <a:latin typeface="Comic Sans MS"/>
                <a:cs typeface="Comic Sans MS"/>
              </a:rPr>
              <a:t>Relationships with friends are more important than boyfriend/girlfriends</a:t>
            </a:r>
            <a:endParaRPr lang="en-GB" sz="1400" b="1">
              <a:solidFill>
                <a:schemeClr val="tx1"/>
              </a:solidFill>
              <a:latin typeface="Comic Sans MS"/>
              <a:cs typeface="Comic Sans MS"/>
            </a:endParaRPr>
          </a:p>
        </p:txBody>
      </p:sp>
      <p:sp>
        <p:nvSpPr>
          <p:cNvPr id="16" name="Rectangle 15"/>
          <p:cNvSpPr/>
          <p:nvPr/>
        </p:nvSpPr>
        <p:spPr>
          <a:xfrm>
            <a:off x="1295400" y="2701552"/>
            <a:ext cx="6553200" cy="125887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b="1">
                <a:solidFill>
                  <a:schemeClr val="tx1"/>
                </a:solidFill>
                <a:latin typeface="Comic Sans MS"/>
                <a:cs typeface="Comic Sans MS"/>
              </a:rPr>
              <a:t>Whatever the topic is one person has to make a point to start the debate and the other person has to come up with a counter argument (even if they agree with the first point).</a:t>
            </a:r>
          </a:p>
        </p:txBody>
      </p:sp>
      <p:sp>
        <p:nvSpPr>
          <p:cNvPr id="19" name="Rectangle 18">
            <a:extLst>
              <a:ext uri="{FF2B5EF4-FFF2-40B4-BE49-F238E27FC236}">
                <a16:creationId xmlns:a16="http://schemas.microsoft.com/office/drawing/2014/main" id="{7D137E92-68EA-0C4B-8498-2B112C8854D5}"/>
              </a:ext>
            </a:extLst>
          </p:cNvPr>
          <p:cNvSpPr/>
          <p:nvPr/>
        </p:nvSpPr>
        <p:spPr>
          <a:xfrm>
            <a:off x="3268695" y="1581613"/>
            <a:ext cx="2639483" cy="93503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a:p>
          <a:p>
            <a:pPr algn="ctr" fontAlgn="auto">
              <a:spcBef>
                <a:spcPts val="0"/>
              </a:spcBef>
              <a:spcAft>
                <a:spcPts val="0"/>
              </a:spcAft>
              <a:defRPr/>
            </a:pPr>
            <a:endParaRPr lang="en-GB" sz="1100"/>
          </a:p>
          <a:p>
            <a:pPr algn="ctr" fontAlgn="auto">
              <a:spcBef>
                <a:spcPts val="0"/>
              </a:spcBef>
              <a:spcAft>
                <a:spcPts val="0"/>
              </a:spcAft>
              <a:defRPr/>
            </a:pPr>
            <a:r>
              <a:rPr lang="en-GB" sz="1100"/>
              <a:t>Battle Point</a:t>
            </a:r>
            <a:r>
              <a:rPr lang="mr-IN" sz="1100">
                <a:solidFill>
                  <a:srgbClr val="FF0000"/>
                </a:solidFill>
              </a:rPr>
              <a:t>–</a:t>
            </a:r>
            <a:r>
              <a:rPr lang="en-GB" sz="1100">
                <a:solidFill>
                  <a:srgbClr val="FF0000"/>
                </a:solidFill>
              </a:rPr>
              <a:t> [Click to Reveal]</a:t>
            </a:r>
          </a:p>
          <a:p>
            <a:pPr algn="ctr" fontAlgn="auto">
              <a:spcBef>
                <a:spcPts val="0"/>
              </a:spcBef>
              <a:spcAft>
                <a:spcPts val="0"/>
              </a:spcAft>
              <a:defRPr/>
            </a:pPr>
            <a:endParaRPr lang="en-GB" sz="200"/>
          </a:p>
          <a:p>
            <a:pPr algn="ctr" fontAlgn="auto">
              <a:spcBef>
                <a:spcPts val="0"/>
              </a:spcBef>
              <a:spcAft>
                <a:spcPts val="0"/>
              </a:spcAft>
              <a:defRPr/>
            </a:pPr>
            <a:r>
              <a:rPr lang="en-GB" sz="2400" b="1">
                <a:latin typeface="Comic Sans MS" pitchFamily="66" charset="0"/>
              </a:rPr>
              <a:t>No. 2</a:t>
            </a:r>
          </a:p>
          <a:p>
            <a:pPr algn="ctr" fontAlgn="auto">
              <a:spcBef>
                <a:spcPts val="0"/>
              </a:spcBef>
              <a:spcAft>
                <a:spcPts val="0"/>
              </a:spcAft>
              <a:defRPr/>
            </a:pPr>
            <a:endParaRPr lang="en-GB"/>
          </a:p>
          <a:p>
            <a:pPr algn="ctr" fontAlgn="auto">
              <a:spcBef>
                <a:spcPts val="0"/>
              </a:spcBef>
              <a:spcAft>
                <a:spcPts val="0"/>
              </a:spcAft>
              <a:defRPr/>
            </a:pPr>
            <a:endParaRPr lang="en-GB"/>
          </a:p>
        </p:txBody>
      </p:sp>
      <p:sp>
        <p:nvSpPr>
          <p:cNvPr id="20" name="Rectangle 19">
            <a:extLst>
              <a:ext uri="{FF2B5EF4-FFF2-40B4-BE49-F238E27FC236}">
                <a16:creationId xmlns:a16="http://schemas.microsoft.com/office/drawing/2014/main" id="{8244332F-DFA1-2444-A589-7308A3B5CD70}"/>
              </a:ext>
            </a:extLst>
          </p:cNvPr>
          <p:cNvSpPr/>
          <p:nvPr/>
        </p:nvSpPr>
        <p:spPr>
          <a:xfrm>
            <a:off x="6131873" y="1571525"/>
            <a:ext cx="2639483" cy="93503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a:p>
          <a:p>
            <a:pPr algn="ctr" fontAlgn="auto">
              <a:spcBef>
                <a:spcPts val="0"/>
              </a:spcBef>
              <a:spcAft>
                <a:spcPts val="0"/>
              </a:spcAft>
              <a:defRPr/>
            </a:pPr>
            <a:endParaRPr lang="en-GB" sz="1100"/>
          </a:p>
          <a:p>
            <a:pPr algn="ctr" fontAlgn="auto">
              <a:spcBef>
                <a:spcPts val="0"/>
              </a:spcBef>
              <a:spcAft>
                <a:spcPts val="0"/>
              </a:spcAft>
              <a:defRPr/>
            </a:pPr>
            <a:r>
              <a:rPr lang="en-GB" sz="1100"/>
              <a:t>Battle Point</a:t>
            </a:r>
            <a:r>
              <a:rPr lang="mr-IN" sz="1100">
                <a:solidFill>
                  <a:srgbClr val="FF0000"/>
                </a:solidFill>
              </a:rPr>
              <a:t>–</a:t>
            </a:r>
            <a:r>
              <a:rPr lang="en-GB" sz="1100">
                <a:solidFill>
                  <a:srgbClr val="FF0000"/>
                </a:solidFill>
              </a:rPr>
              <a:t> [Click to Reveal]</a:t>
            </a:r>
          </a:p>
          <a:p>
            <a:pPr algn="ctr" fontAlgn="auto">
              <a:spcBef>
                <a:spcPts val="0"/>
              </a:spcBef>
              <a:spcAft>
                <a:spcPts val="0"/>
              </a:spcAft>
              <a:defRPr/>
            </a:pPr>
            <a:endParaRPr lang="en-GB" sz="200"/>
          </a:p>
          <a:p>
            <a:pPr algn="ctr" fontAlgn="auto">
              <a:spcBef>
                <a:spcPts val="0"/>
              </a:spcBef>
              <a:spcAft>
                <a:spcPts val="0"/>
              </a:spcAft>
              <a:defRPr/>
            </a:pPr>
            <a:r>
              <a:rPr lang="en-GB" sz="2400" b="1">
                <a:latin typeface="Comic Sans MS" pitchFamily="66" charset="0"/>
              </a:rPr>
              <a:t>No. 3</a:t>
            </a:r>
          </a:p>
          <a:p>
            <a:pPr algn="ctr" fontAlgn="auto">
              <a:spcBef>
                <a:spcPts val="0"/>
              </a:spcBef>
              <a:spcAft>
                <a:spcPts val="0"/>
              </a:spcAft>
              <a:defRPr/>
            </a:pPr>
            <a:endParaRPr lang="en-GB"/>
          </a:p>
          <a:p>
            <a:pPr algn="ctr" fontAlgn="auto">
              <a:spcBef>
                <a:spcPts val="0"/>
              </a:spcBef>
              <a:spcAft>
                <a:spcPts val="0"/>
              </a:spcAft>
              <a:defRPr/>
            </a:pPr>
            <a:endParaRPr lang="en-GB"/>
          </a:p>
        </p:txBody>
      </p:sp>
      <p:sp>
        <p:nvSpPr>
          <p:cNvPr id="21" name="Rectangle 20">
            <a:extLst>
              <a:ext uri="{FF2B5EF4-FFF2-40B4-BE49-F238E27FC236}">
                <a16:creationId xmlns:a16="http://schemas.microsoft.com/office/drawing/2014/main" id="{5617AE73-7485-9B4E-83FE-92D97AAB7712}"/>
              </a:ext>
            </a:extLst>
          </p:cNvPr>
          <p:cNvSpPr/>
          <p:nvPr/>
        </p:nvSpPr>
        <p:spPr>
          <a:xfrm>
            <a:off x="368585" y="4258908"/>
            <a:ext cx="2639483" cy="93503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a:p>
          <a:p>
            <a:pPr algn="ctr" fontAlgn="auto">
              <a:spcBef>
                <a:spcPts val="0"/>
              </a:spcBef>
              <a:spcAft>
                <a:spcPts val="0"/>
              </a:spcAft>
              <a:defRPr/>
            </a:pPr>
            <a:endParaRPr lang="en-GB" sz="1100"/>
          </a:p>
          <a:p>
            <a:pPr algn="ctr" fontAlgn="auto">
              <a:spcBef>
                <a:spcPts val="0"/>
              </a:spcBef>
              <a:spcAft>
                <a:spcPts val="0"/>
              </a:spcAft>
              <a:defRPr/>
            </a:pPr>
            <a:r>
              <a:rPr lang="en-GB" sz="1100"/>
              <a:t>Battle Point</a:t>
            </a:r>
            <a:r>
              <a:rPr lang="mr-IN" sz="1100">
                <a:solidFill>
                  <a:srgbClr val="FF0000"/>
                </a:solidFill>
              </a:rPr>
              <a:t>–</a:t>
            </a:r>
            <a:r>
              <a:rPr lang="en-GB" sz="1100">
                <a:solidFill>
                  <a:srgbClr val="FF0000"/>
                </a:solidFill>
              </a:rPr>
              <a:t> [Click to Reveal]</a:t>
            </a:r>
          </a:p>
          <a:p>
            <a:pPr algn="ctr" fontAlgn="auto">
              <a:spcBef>
                <a:spcPts val="0"/>
              </a:spcBef>
              <a:spcAft>
                <a:spcPts val="0"/>
              </a:spcAft>
              <a:defRPr/>
            </a:pPr>
            <a:endParaRPr lang="en-GB" sz="200"/>
          </a:p>
          <a:p>
            <a:pPr algn="ctr" fontAlgn="auto">
              <a:spcBef>
                <a:spcPts val="0"/>
              </a:spcBef>
              <a:spcAft>
                <a:spcPts val="0"/>
              </a:spcAft>
              <a:defRPr/>
            </a:pPr>
            <a:r>
              <a:rPr lang="en-GB" sz="2400" b="1">
                <a:latin typeface="Comic Sans MS" pitchFamily="66" charset="0"/>
              </a:rPr>
              <a:t>No. 4</a:t>
            </a:r>
          </a:p>
          <a:p>
            <a:pPr algn="ctr" fontAlgn="auto">
              <a:spcBef>
                <a:spcPts val="0"/>
              </a:spcBef>
              <a:spcAft>
                <a:spcPts val="0"/>
              </a:spcAft>
              <a:defRPr/>
            </a:pPr>
            <a:endParaRPr lang="en-GB"/>
          </a:p>
          <a:p>
            <a:pPr algn="ctr" fontAlgn="auto">
              <a:spcBef>
                <a:spcPts val="0"/>
              </a:spcBef>
              <a:spcAft>
                <a:spcPts val="0"/>
              </a:spcAft>
              <a:defRPr/>
            </a:pPr>
            <a:endParaRPr lang="en-GB"/>
          </a:p>
        </p:txBody>
      </p:sp>
      <p:sp>
        <p:nvSpPr>
          <p:cNvPr id="22" name="Rectangle 21">
            <a:extLst>
              <a:ext uri="{FF2B5EF4-FFF2-40B4-BE49-F238E27FC236}">
                <a16:creationId xmlns:a16="http://schemas.microsoft.com/office/drawing/2014/main" id="{99505147-45BA-A14E-B4E2-52CD76DECC02}"/>
              </a:ext>
            </a:extLst>
          </p:cNvPr>
          <p:cNvSpPr/>
          <p:nvPr/>
        </p:nvSpPr>
        <p:spPr>
          <a:xfrm>
            <a:off x="3380245" y="4249239"/>
            <a:ext cx="2639483" cy="93503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a:p>
          <a:p>
            <a:pPr algn="ctr" fontAlgn="auto">
              <a:spcBef>
                <a:spcPts val="0"/>
              </a:spcBef>
              <a:spcAft>
                <a:spcPts val="0"/>
              </a:spcAft>
              <a:defRPr/>
            </a:pPr>
            <a:endParaRPr lang="en-GB" sz="1100"/>
          </a:p>
          <a:p>
            <a:pPr algn="ctr" fontAlgn="auto">
              <a:spcBef>
                <a:spcPts val="0"/>
              </a:spcBef>
              <a:spcAft>
                <a:spcPts val="0"/>
              </a:spcAft>
              <a:defRPr/>
            </a:pPr>
            <a:r>
              <a:rPr lang="en-GB" sz="1100"/>
              <a:t>Battle Point</a:t>
            </a:r>
            <a:r>
              <a:rPr lang="mr-IN" sz="1100">
                <a:solidFill>
                  <a:srgbClr val="FF0000"/>
                </a:solidFill>
              </a:rPr>
              <a:t>–</a:t>
            </a:r>
            <a:r>
              <a:rPr lang="en-GB" sz="1100">
                <a:solidFill>
                  <a:srgbClr val="FF0000"/>
                </a:solidFill>
              </a:rPr>
              <a:t> [Click to Reveal]</a:t>
            </a:r>
          </a:p>
          <a:p>
            <a:pPr algn="ctr" fontAlgn="auto">
              <a:spcBef>
                <a:spcPts val="0"/>
              </a:spcBef>
              <a:spcAft>
                <a:spcPts val="0"/>
              </a:spcAft>
              <a:defRPr/>
            </a:pPr>
            <a:endParaRPr lang="en-GB" sz="200"/>
          </a:p>
          <a:p>
            <a:pPr algn="ctr" fontAlgn="auto">
              <a:spcBef>
                <a:spcPts val="0"/>
              </a:spcBef>
              <a:spcAft>
                <a:spcPts val="0"/>
              </a:spcAft>
              <a:defRPr/>
            </a:pPr>
            <a:r>
              <a:rPr lang="en-GB" sz="2400" b="1">
                <a:latin typeface="Comic Sans MS" pitchFamily="66" charset="0"/>
              </a:rPr>
              <a:t>No. 5</a:t>
            </a:r>
          </a:p>
          <a:p>
            <a:pPr algn="ctr" fontAlgn="auto">
              <a:spcBef>
                <a:spcPts val="0"/>
              </a:spcBef>
              <a:spcAft>
                <a:spcPts val="0"/>
              </a:spcAft>
              <a:defRPr/>
            </a:pPr>
            <a:endParaRPr lang="en-GB"/>
          </a:p>
          <a:p>
            <a:pPr algn="ctr" fontAlgn="auto">
              <a:spcBef>
                <a:spcPts val="0"/>
              </a:spcBef>
              <a:spcAft>
                <a:spcPts val="0"/>
              </a:spcAft>
              <a:defRPr/>
            </a:pPr>
            <a:endParaRPr lang="en-GB"/>
          </a:p>
        </p:txBody>
      </p:sp>
      <p:sp>
        <p:nvSpPr>
          <p:cNvPr id="23" name="Rectangle 22">
            <a:extLst>
              <a:ext uri="{FF2B5EF4-FFF2-40B4-BE49-F238E27FC236}">
                <a16:creationId xmlns:a16="http://schemas.microsoft.com/office/drawing/2014/main" id="{FDF16F06-F67E-4C4E-8311-8DDE44E5CC0A}"/>
              </a:ext>
            </a:extLst>
          </p:cNvPr>
          <p:cNvSpPr/>
          <p:nvPr/>
        </p:nvSpPr>
        <p:spPr>
          <a:xfrm>
            <a:off x="6228437" y="4256448"/>
            <a:ext cx="2639483" cy="93503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a:p>
          <a:p>
            <a:pPr algn="ctr" fontAlgn="auto">
              <a:spcBef>
                <a:spcPts val="0"/>
              </a:spcBef>
              <a:spcAft>
                <a:spcPts val="0"/>
              </a:spcAft>
              <a:defRPr/>
            </a:pPr>
            <a:endParaRPr lang="en-GB" sz="1100"/>
          </a:p>
          <a:p>
            <a:pPr algn="ctr" fontAlgn="auto">
              <a:spcBef>
                <a:spcPts val="0"/>
              </a:spcBef>
              <a:spcAft>
                <a:spcPts val="0"/>
              </a:spcAft>
              <a:defRPr/>
            </a:pPr>
            <a:r>
              <a:rPr lang="en-GB" sz="1100"/>
              <a:t>Battle Point</a:t>
            </a:r>
            <a:r>
              <a:rPr lang="mr-IN" sz="1100">
                <a:solidFill>
                  <a:srgbClr val="FF0000"/>
                </a:solidFill>
              </a:rPr>
              <a:t>–</a:t>
            </a:r>
            <a:r>
              <a:rPr lang="en-GB" sz="1100">
                <a:solidFill>
                  <a:srgbClr val="FF0000"/>
                </a:solidFill>
              </a:rPr>
              <a:t> [Click to Reveal]</a:t>
            </a:r>
          </a:p>
          <a:p>
            <a:pPr algn="ctr" fontAlgn="auto">
              <a:spcBef>
                <a:spcPts val="0"/>
              </a:spcBef>
              <a:spcAft>
                <a:spcPts val="0"/>
              </a:spcAft>
              <a:defRPr/>
            </a:pPr>
            <a:endParaRPr lang="en-GB" sz="200"/>
          </a:p>
          <a:p>
            <a:pPr algn="ctr" fontAlgn="auto">
              <a:spcBef>
                <a:spcPts val="0"/>
              </a:spcBef>
              <a:spcAft>
                <a:spcPts val="0"/>
              </a:spcAft>
              <a:defRPr/>
            </a:pPr>
            <a:r>
              <a:rPr lang="en-GB" sz="2400" b="1">
                <a:latin typeface="Comic Sans MS" pitchFamily="66" charset="0"/>
              </a:rPr>
              <a:t>No. 6</a:t>
            </a:r>
          </a:p>
          <a:p>
            <a:pPr algn="ctr" fontAlgn="auto">
              <a:spcBef>
                <a:spcPts val="0"/>
              </a:spcBef>
              <a:spcAft>
                <a:spcPts val="0"/>
              </a:spcAft>
              <a:defRPr/>
            </a:pPr>
            <a:endParaRPr lang="en-GB"/>
          </a:p>
          <a:p>
            <a:pPr algn="ctr" fontAlgn="auto">
              <a:spcBef>
                <a:spcPts val="0"/>
              </a:spcBef>
              <a:spcAft>
                <a:spcPts val="0"/>
              </a:spcAft>
              <a:defRPr/>
            </a:pPr>
            <a:endParaRPr lang="en-GB"/>
          </a:p>
        </p:txBody>
      </p:sp>
      <p:sp>
        <p:nvSpPr>
          <p:cNvPr id="51" name="TIMES UP CIRCLE">
            <a:extLst>
              <a:ext uri="{FF2B5EF4-FFF2-40B4-BE49-F238E27FC236}">
                <a16:creationId xmlns:a16="http://schemas.microsoft.com/office/drawing/2014/main" id="{63621848-1599-8742-9F99-0407AD586478}"/>
              </a:ext>
            </a:extLst>
          </p:cNvPr>
          <p:cNvSpPr/>
          <p:nvPr/>
        </p:nvSpPr>
        <p:spPr>
          <a:xfrm>
            <a:off x="151313" y="5272298"/>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pic>
        <p:nvPicPr>
          <p:cNvPr id="52" name="Picture 2">
            <a:extLst>
              <a:ext uri="{FF2B5EF4-FFF2-40B4-BE49-F238E27FC236}">
                <a16:creationId xmlns:a16="http://schemas.microsoft.com/office/drawing/2014/main" id="{7DADF799-2077-D244-8610-92CC3F460B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594" y="6301424"/>
            <a:ext cx="749928" cy="2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THUMBS UP">
            <a:extLst>
              <a:ext uri="{FF2B5EF4-FFF2-40B4-BE49-F238E27FC236}">
                <a16:creationId xmlns:a16="http://schemas.microsoft.com/office/drawing/2014/main" id="{71F103D0-7413-8943-9AA3-0E390EFF1B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1799" y="5316790"/>
            <a:ext cx="407980" cy="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IMES UP TEXT">
            <a:extLst>
              <a:ext uri="{FF2B5EF4-FFF2-40B4-BE49-F238E27FC236}">
                <a16:creationId xmlns:a16="http://schemas.microsoft.com/office/drawing/2014/main" id="{1C478AE4-6545-9444-941B-E5A807D123DE}"/>
              </a:ext>
            </a:extLst>
          </p:cNvPr>
          <p:cNvSpPr/>
          <p:nvPr/>
        </p:nvSpPr>
        <p:spPr>
          <a:xfrm>
            <a:off x="151313" y="5273758"/>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GB" sz="1600" b="1">
                <a:solidFill>
                  <a:srgbClr val="FF0000"/>
                </a:solidFill>
              </a:rPr>
              <a:t>TIME’S UP</a:t>
            </a:r>
            <a:endParaRPr lang="en-GB" sz="700" b="1">
              <a:solidFill>
                <a:srgbClr val="FF0000"/>
              </a:solidFill>
            </a:endParaRPr>
          </a:p>
        </p:txBody>
      </p:sp>
      <p:sp>
        <p:nvSpPr>
          <p:cNvPr id="55" name="TIMES UP CIRCLE 2">
            <a:extLst>
              <a:ext uri="{FF2B5EF4-FFF2-40B4-BE49-F238E27FC236}">
                <a16:creationId xmlns:a16="http://schemas.microsoft.com/office/drawing/2014/main" id="{FEB854D0-E177-0B4F-A28F-8D69AC926BFA}"/>
              </a:ext>
            </a:extLst>
          </p:cNvPr>
          <p:cNvSpPr/>
          <p:nvPr/>
        </p:nvSpPr>
        <p:spPr>
          <a:xfrm>
            <a:off x="151313" y="5259222"/>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sp>
        <p:nvSpPr>
          <p:cNvPr id="56" name="1 MINUTES CIRCLE">
            <a:extLst>
              <a:ext uri="{FF2B5EF4-FFF2-40B4-BE49-F238E27FC236}">
                <a16:creationId xmlns:a16="http://schemas.microsoft.com/office/drawing/2014/main" id="{87C5E105-00E5-2D49-927E-4558A3A2BF8F}"/>
              </a:ext>
            </a:extLst>
          </p:cNvPr>
          <p:cNvSpPr/>
          <p:nvPr/>
        </p:nvSpPr>
        <p:spPr>
          <a:xfrm>
            <a:off x="151313" y="5259222"/>
            <a:ext cx="1408952" cy="1408952"/>
          </a:xfrm>
          <a:prstGeom prst="ellipse">
            <a:avLst/>
          </a:prstGeom>
          <a:gradFill>
            <a:gsLst>
              <a:gs pos="75000">
                <a:srgbClr val="FF0000">
                  <a:lumMod val="80000"/>
                  <a:lumOff val="20000"/>
                </a:srgbClr>
              </a:gs>
              <a:gs pos="0">
                <a:schemeClr val="accent2">
                  <a:lumMod val="40000"/>
                  <a:lumOff val="60000"/>
                </a:schemeClr>
              </a:gs>
              <a:gs pos="100000">
                <a:schemeClr val="bg1"/>
              </a:gs>
            </a:gsLst>
            <a:path path="shape">
              <a:fillToRect l="50000" t="50000" r="50000" b="50000"/>
            </a:path>
          </a:gradFill>
          <a:ln w="381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a:solidFill>
                <a:srgbClr val="FF0000"/>
              </a:solidFill>
            </a:endParaRPr>
          </a:p>
        </p:txBody>
      </p:sp>
      <p:sp>
        <p:nvSpPr>
          <p:cNvPr id="57" name="1 MINUTES TEXT">
            <a:extLst>
              <a:ext uri="{FF2B5EF4-FFF2-40B4-BE49-F238E27FC236}">
                <a16:creationId xmlns:a16="http://schemas.microsoft.com/office/drawing/2014/main" id="{4D2403A8-136C-0B45-9051-F7DC69E221FC}"/>
              </a:ext>
            </a:extLst>
          </p:cNvPr>
          <p:cNvSpPr/>
          <p:nvPr/>
        </p:nvSpPr>
        <p:spPr>
          <a:xfrm>
            <a:off x="158456" y="5272298"/>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GB" sz="7200" b="1">
                <a:solidFill>
                  <a:srgbClr val="FF0000"/>
                </a:solidFill>
              </a:rPr>
              <a:t>1 </a:t>
            </a:r>
            <a:r>
              <a:rPr lang="en-GB" sz="3600" b="1">
                <a:solidFill>
                  <a:srgbClr val="FF0000"/>
                </a:solidFill>
              </a:rPr>
              <a:t>Minute!</a:t>
            </a:r>
          </a:p>
        </p:txBody>
      </p:sp>
      <p:sp>
        <p:nvSpPr>
          <p:cNvPr id="61" name="START TIMER CIRCLE">
            <a:extLst>
              <a:ext uri="{FF2B5EF4-FFF2-40B4-BE49-F238E27FC236}">
                <a16:creationId xmlns:a16="http://schemas.microsoft.com/office/drawing/2014/main" id="{5EF37BF1-AB2D-6C4F-9D4A-0488C9CD4032}"/>
              </a:ext>
            </a:extLst>
          </p:cNvPr>
          <p:cNvSpPr>
            <a:spLocks/>
          </p:cNvSpPr>
          <p:nvPr/>
        </p:nvSpPr>
        <p:spPr>
          <a:xfrm>
            <a:off x="151313" y="5259222"/>
            <a:ext cx="1441178" cy="1441178"/>
          </a:xfrm>
          <a:prstGeom prst="ellipse">
            <a:avLst/>
          </a:prstGeom>
          <a:gradFill flip="none" rotWithShape="1">
            <a:gsLst>
              <a:gs pos="0">
                <a:srgbClr val="8488C4"/>
              </a:gs>
              <a:gs pos="53000">
                <a:srgbClr val="D4DEFF"/>
              </a:gs>
              <a:gs pos="83000">
                <a:srgbClr val="D4DEFF"/>
              </a:gs>
              <a:gs pos="100000">
                <a:srgbClr val="96AB94"/>
              </a:gs>
            </a:gsLst>
            <a:path path="shape">
              <a:fillToRect l="50000" t="50000" r="50000" b="50000"/>
            </a:path>
            <a:tileRect/>
          </a:gradFill>
          <a:ln w="38100">
            <a:solidFill>
              <a:schemeClr val="tx1"/>
            </a:solidFill>
            <a:prstDash val="solid"/>
          </a:ln>
          <a:effectLst>
            <a:glow rad="190500">
              <a:srgbClr val="92D050">
                <a:alpha val="40000"/>
              </a:srgb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START TIMER TEXT">
            <a:extLst>
              <a:ext uri="{FF2B5EF4-FFF2-40B4-BE49-F238E27FC236}">
                <a16:creationId xmlns:a16="http://schemas.microsoft.com/office/drawing/2014/main" id="{ECD95F95-A5B6-5048-BD9D-25371A5B1E96}"/>
              </a:ext>
            </a:extLst>
          </p:cNvPr>
          <p:cNvSpPr txBox="1"/>
          <p:nvPr/>
        </p:nvSpPr>
        <p:spPr>
          <a:xfrm>
            <a:off x="404990" y="5486085"/>
            <a:ext cx="933824" cy="102308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20000"/>
          </a:bodyPr>
          <a:lstStyle/>
          <a:p>
            <a:pPr algn="ctr"/>
            <a:r>
              <a:rPr lang="en-GB" sz="1400" b="1">
                <a:ln w="12700">
                  <a:solidFill>
                    <a:srgbClr val="761476"/>
                  </a:solidFill>
                </a:ln>
                <a:solidFill>
                  <a:srgbClr val="002060"/>
                </a:solidFill>
                <a:latin typeface="Levenim MT" pitchFamily="2" charset="-79"/>
                <a:cs typeface="Levenim MT" pitchFamily="2" charset="-79"/>
              </a:rPr>
              <a:t>START</a:t>
            </a:r>
            <a:endParaRPr lang="en-GB" sz="2400" b="1">
              <a:ln w="12700">
                <a:solidFill>
                  <a:srgbClr val="761476"/>
                </a:solidFill>
              </a:ln>
              <a:solidFill>
                <a:srgbClr val="002060"/>
              </a:solidFill>
              <a:latin typeface="Levenim MT" pitchFamily="2" charset="-79"/>
              <a:cs typeface="Levenim MT" pitchFamily="2" charset="-79"/>
            </a:endParaRPr>
          </a:p>
          <a:p>
            <a:pPr algn="ctr"/>
            <a:endParaRPr lang="en-GB" sz="2400" b="1">
              <a:ln w="12700">
                <a:solidFill>
                  <a:srgbClr val="761476"/>
                </a:solidFill>
              </a:ln>
              <a:solidFill>
                <a:srgbClr val="002060"/>
              </a:solidFill>
              <a:latin typeface="Levenim MT" pitchFamily="2" charset="-79"/>
              <a:cs typeface="Levenim MT" pitchFamily="2" charset="-79"/>
            </a:endParaRPr>
          </a:p>
          <a:p>
            <a:pPr algn="ctr"/>
            <a:endParaRPr lang="en-GB" sz="3200" b="1">
              <a:ln w="12700">
                <a:solidFill>
                  <a:srgbClr val="761476"/>
                </a:solidFill>
              </a:ln>
              <a:solidFill>
                <a:srgbClr val="002060"/>
              </a:solidFill>
              <a:latin typeface="Levenim MT" pitchFamily="2" charset="-79"/>
              <a:cs typeface="Levenim MT" pitchFamily="2" charset="-79"/>
            </a:endParaRPr>
          </a:p>
          <a:p>
            <a:pPr algn="ctr"/>
            <a:r>
              <a:rPr lang="en-GB" sz="1500" b="1">
                <a:ln w="12700">
                  <a:solidFill>
                    <a:srgbClr val="761476"/>
                  </a:solidFill>
                </a:ln>
                <a:solidFill>
                  <a:srgbClr val="002060"/>
                </a:solidFill>
                <a:latin typeface="Levenim MT" pitchFamily="2" charset="-79"/>
                <a:cs typeface="Levenim MT" pitchFamily="2" charset="-79"/>
              </a:rPr>
              <a:t>TIMER</a:t>
            </a:r>
            <a:endParaRPr lang="en-GB" sz="2400" b="1">
              <a:ln w="12700">
                <a:solidFill>
                  <a:srgbClr val="761476"/>
                </a:solidFill>
              </a:ln>
              <a:solidFill>
                <a:srgbClr val="002060"/>
              </a:solidFill>
              <a:latin typeface="Levenim MT" pitchFamily="2" charset="-79"/>
              <a:cs typeface="Levenim MT" pitchFamily="2" charset="-79"/>
            </a:endParaRPr>
          </a:p>
        </p:txBody>
      </p:sp>
      <p:pic>
        <p:nvPicPr>
          <p:cNvPr id="63" name="START TIMER PLAY">
            <a:extLst>
              <a:ext uri="{FF2B5EF4-FFF2-40B4-BE49-F238E27FC236}">
                <a16:creationId xmlns:a16="http://schemas.microsoft.com/office/drawing/2014/main" id="{E58266B5-9547-264F-B449-A1B94130D98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0107" y="5433622"/>
            <a:ext cx="1066902" cy="10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IMES UP CIRCLE">
            <a:extLst>
              <a:ext uri="{FF2B5EF4-FFF2-40B4-BE49-F238E27FC236}">
                <a16:creationId xmlns:a16="http://schemas.microsoft.com/office/drawing/2014/main" id="{63621848-1599-8742-9F99-0407AD586478}"/>
              </a:ext>
            </a:extLst>
          </p:cNvPr>
          <p:cNvSpPr/>
          <p:nvPr/>
        </p:nvSpPr>
        <p:spPr>
          <a:xfrm>
            <a:off x="1645150" y="5281783"/>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pic>
        <p:nvPicPr>
          <p:cNvPr id="65" name="Picture 2">
            <a:extLst>
              <a:ext uri="{FF2B5EF4-FFF2-40B4-BE49-F238E27FC236}">
                <a16:creationId xmlns:a16="http://schemas.microsoft.com/office/drawing/2014/main" id="{7DADF799-2077-D244-8610-92CC3F460B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72431" y="6310909"/>
            <a:ext cx="749928" cy="2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THUMBS UP">
            <a:extLst>
              <a:ext uri="{FF2B5EF4-FFF2-40B4-BE49-F238E27FC236}">
                <a16:creationId xmlns:a16="http://schemas.microsoft.com/office/drawing/2014/main" id="{71F103D0-7413-8943-9AA3-0E390EFF1B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45636" y="5326275"/>
            <a:ext cx="407980" cy="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IMES UP TEXT">
            <a:extLst>
              <a:ext uri="{FF2B5EF4-FFF2-40B4-BE49-F238E27FC236}">
                <a16:creationId xmlns:a16="http://schemas.microsoft.com/office/drawing/2014/main" id="{1C478AE4-6545-9444-941B-E5A807D123DE}"/>
              </a:ext>
            </a:extLst>
          </p:cNvPr>
          <p:cNvSpPr/>
          <p:nvPr/>
        </p:nvSpPr>
        <p:spPr>
          <a:xfrm>
            <a:off x="1645150" y="5283243"/>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GB" sz="1600" b="1">
                <a:solidFill>
                  <a:srgbClr val="FF0000"/>
                </a:solidFill>
              </a:rPr>
              <a:t>TIME’S UP</a:t>
            </a:r>
            <a:endParaRPr lang="en-GB" sz="700" b="1">
              <a:solidFill>
                <a:srgbClr val="FF0000"/>
              </a:solidFill>
            </a:endParaRPr>
          </a:p>
        </p:txBody>
      </p:sp>
      <p:sp>
        <p:nvSpPr>
          <p:cNvPr id="68" name="TIMES UP CIRCLE 2">
            <a:extLst>
              <a:ext uri="{FF2B5EF4-FFF2-40B4-BE49-F238E27FC236}">
                <a16:creationId xmlns:a16="http://schemas.microsoft.com/office/drawing/2014/main" id="{FEB854D0-E177-0B4F-A28F-8D69AC926BFA}"/>
              </a:ext>
            </a:extLst>
          </p:cNvPr>
          <p:cNvSpPr/>
          <p:nvPr/>
        </p:nvSpPr>
        <p:spPr>
          <a:xfrm>
            <a:off x="1645150" y="5268707"/>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sp>
        <p:nvSpPr>
          <p:cNvPr id="69" name="1 MINUTES CIRCLE">
            <a:extLst>
              <a:ext uri="{FF2B5EF4-FFF2-40B4-BE49-F238E27FC236}">
                <a16:creationId xmlns:a16="http://schemas.microsoft.com/office/drawing/2014/main" id="{87C5E105-00E5-2D49-927E-4558A3A2BF8F}"/>
              </a:ext>
            </a:extLst>
          </p:cNvPr>
          <p:cNvSpPr/>
          <p:nvPr/>
        </p:nvSpPr>
        <p:spPr>
          <a:xfrm>
            <a:off x="1645150" y="5268707"/>
            <a:ext cx="1408952" cy="1408952"/>
          </a:xfrm>
          <a:prstGeom prst="ellipse">
            <a:avLst/>
          </a:prstGeom>
          <a:gradFill>
            <a:gsLst>
              <a:gs pos="75000">
                <a:srgbClr val="FF0000">
                  <a:lumMod val="80000"/>
                  <a:lumOff val="20000"/>
                </a:srgbClr>
              </a:gs>
              <a:gs pos="0">
                <a:schemeClr val="accent2">
                  <a:lumMod val="40000"/>
                  <a:lumOff val="60000"/>
                </a:schemeClr>
              </a:gs>
              <a:gs pos="100000">
                <a:schemeClr val="bg1"/>
              </a:gs>
            </a:gsLst>
            <a:path path="shape">
              <a:fillToRect l="50000" t="50000" r="50000" b="50000"/>
            </a:path>
          </a:gradFill>
          <a:ln w="381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a:solidFill>
                <a:srgbClr val="FF0000"/>
              </a:solidFill>
            </a:endParaRPr>
          </a:p>
        </p:txBody>
      </p:sp>
      <p:sp>
        <p:nvSpPr>
          <p:cNvPr id="70" name="1 MINUTES TEXT">
            <a:extLst>
              <a:ext uri="{FF2B5EF4-FFF2-40B4-BE49-F238E27FC236}">
                <a16:creationId xmlns:a16="http://schemas.microsoft.com/office/drawing/2014/main" id="{4D2403A8-136C-0B45-9051-F7DC69E221FC}"/>
              </a:ext>
            </a:extLst>
          </p:cNvPr>
          <p:cNvSpPr/>
          <p:nvPr/>
        </p:nvSpPr>
        <p:spPr>
          <a:xfrm>
            <a:off x="1652293" y="5281783"/>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GB" sz="7200" b="1">
                <a:solidFill>
                  <a:srgbClr val="FF0000"/>
                </a:solidFill>
              </a:rPr>
              <a:t>1 </a:t>
            </a:r>
            <a:r>
              <a:rPr lang="en-GB" sz="3600" b="1">
                <a:solidFill>
                  <a:srgbClr val="FF0000"/>
                </a:solidFill>
              </a:rPr>
              <a:t>Minute!</a:t>
            </a:r>
          </a:p>
        </p:txBody>
      </p:sp>
      <p:sp>
        <p:nvSpPr>
          <p:cNvPr id="71" name="START TIMER CIRCLE">
            <a:extLst>
              <a:ext uri="{FF2B5EF4-FFF2-40B4-BE49-F238E27FC236}">
                <a16:creationId xmlns:a16="http://schemas.microsoft.com/office/drawing/2014/main" id="{5EF37BF1-AB2D-6C4F-9D4A-0488C9CD4032}"/>
              </a:ext>
            </a:extLst>
          </p:cNvPr>
          <p:cNvSpPr>
            <a:spLocks/>
          </p:cNvSpPr>
          <p:nvPr/>
        </p:nvSpPr>
        <p:spPr>
          <a:xfrm>
            <a:off x="1645150" y="5268707"/>
            <a:ext cx="1441178" cy="1441178"/>
          </a:xfrm>
          <a:prstGeom prst="ellipse">
            <a:avLst/>
          </a:prstGeom>
          <a:gradFill flip="none" rotWithShape="1">
            <a:gsLst>
              <a:gs pos="0">
                <a:srgbClr val="8488C4"/>
              </a:gs>
              <a:gs pos="53000">
                <a:srgbClr val="D4DEFF"/>
              </a:gs>
              <a:gs pos="83000">
                <a:srgbClr val="D4DEFF"/>
              </a:gs>
              <a:gs pos="100000">
                <a:srgbClr val="96AB94"/>
              </a:gs>
            </a:gsLst>
            <a:path path="shape">
              <a:fillToRect l="50000" t="50000" r="50000" b="50000"/>
            </a:path>
            <a:tileRect/>
          </a:gradFill>
          <a:ln w="38100">
            <a:solidFill>
              <a:schemeClr val="tx1"/>
            </a:solidFill>
            <a:prstDash val="solid"/>
          </a:ln>
          <a:effectLst>
            <a:glow rad="190500">
              <a:srgbClr val="92D050">
                <a:alpha val="40000"/>
              </a:srgb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START TIMER TEXT">
            <a:extLst>
              <a:ext uri="{FF2B5EF4-FFF2-40B4-BE49-F238E27FC236}">
                <a16:creationId xmlns:a16="http://schemas.microsoft.com/office/drawing/2014/main" id="{ECD95F95-A5B6-5048-BD9D-25371A5B1E96}"/>
              </a:ext>
            </a:extLst>
          </p:cNvPr>
          <p:cNvSpPr txBox="1"/>
          <p:nvPr/>
        </p:nvSpPr>
        <p:spPr>
          <a:xfrm>
            <a:off x="1898827" y="5495570"/>
            <a:ext cx="933824" cy="102308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20000"/>
          </a:bodyPr>
          <a:lstStyle/>
          <a:p>
            <a:pPr algn="ctr"/>
            <a:r>
              <a:rPr lang="en-GB" sz="1400" b="1">
                <a:ln w="12700">
                  <a:solidFill>
                    <a:srgbClr val="761476"/>
                  </a:solidFill>
                </a:ln>
                <a:solidFill>
                  <a:srgbClr val="002060"/>
                </a:solidFill>
                <a:latin typeface="Levenim MT" pitchFamily="2" charset="-79"/>
                <a:cs typeface="Levenim MT" pitchFamily="2" charset="-79"/>
              </a:rPr>
              <a:t>START</a:t>
            </a:r>
            <a:endParaRPr lang="en-GB" sz="2400" b="1">
              <a:ln w="12700">
                <a:solidFill>
                  <a:srgbClr val="761476"/>
                </a:solidFill>
              </a:ln>
              <a:solidFill>
                <a:srgbClr val="002060"/>
              </a:solidFill>
              <a:latin typeface="Levenim MT" pitchFamily="2" charset="-79"/>
              <a:cs typeface="Levenim MT" pitchFamily="2" charset="-79"/>
            </a:endParaRPr>
          </a:p>
          <a:p>
            <a:pPr algn="ctr"/>
            <a:endParaRPr lang="en-GB" sz="2400" b="1">
              <a:ln w="12700">
                <a:solidFill>
                  <a:srgbClr val="761476"/>
                </a:solidFill>
              </a:ln>
              <a:solidFill>
                <a:srgbClr val="002060"/>
              </a:solidFill>
              <a:latin typeface="Levenim MT" pitchFamily="2" charset="-79"/>
              <a:cs typeface="Levenim MT" pitchFamily="2" charset="-79"/>
            </a:endParaRPr>
          </a:p>
          <a:p>
            <a:pPr algn="ctr"/>
            <a:endParaRPr lang="en-GB" sz="3200" b="1">
              <a:ln w="12700">
                <a:solidFill>
                  <a:srgbClr val="761476"/>
                </a:solidFill>
              </a:ln>
              <a:solidFill>
                <a:srgbClr val="002060"/>
              </a:solidFill>
              <a:latin typeface="Levenim MT" pitchFamily="2" charset="-79"/>
              <a:cs typeface="Levenim MT" pitchFamily="2" charset="-79"/>
            </a:endParaRPr>
          </a:p>
          <a:p>
            <a:pPr algn="ctr"/>
            <a:r>
              <a:rPr lang="en-GB" sz="1500" b="1">
                <a:ln w="12700">
                  <a:solidFill>
                    <a:srgbClr val="761476"/>
                  </a:solidFill>
                </a:ln>
                <a:solidFill>
                  <a:srgbClr val="002060"/>
                </a:solidFill>
                <a:latin typeface="Levenim MT" pitchFamily="2" charset="-79"/>
                <a:cs typeface="Levenim MT" pitchFamily="2" charset="-79"/>
              </a:rPr>
              <a:t>TIMER</a:t>
            </a:r>
            <a:endParaRPr lang="en-GB" sz="2400" b="1">
              <a:ln w="12700">
                <a:solidFill>
                  <a:srgbClr val="761476"/>
                </a:solidFill>
              </a:ln>
              <a:solidFill>
                <a:srgbClr val="002060"/>
              </a:solidFill>
              <a:latin typeface="Levenim MT" pitchFamily="2" charset="-79"/>
              <a:cs typeface="Levenim MT" pitchFamily="2" charset="-79"/>
            </a:endParaRPr>
          </a:p>
        </p:txBody>
      </p:sp>
      <p:pic>
        <p:nvPicPr>
          <p:cNvPr id="73" name="START TIMER PLAY">
            <a:extLst>
              <a:ext uri="{FF2B5EF4-FFF2-40B4-BE49-F238E27FC236}">
                <a16:creationId xmlns:a16="http://schemas.microsoft.com/office/drawing/2014/main" id="{E58266B5-9547-264F-B449-A1B94130D98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13944" y="5443107"/>
            <a:ext cx="1066902" cy="10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IMES UP CIRCLE">
            <a:extLst>
              <a:ext uri="{FF2B5EF4-FFF2-40B4-BE49-F238E27FC236}">
                <a16:creationId xmlns:a16="http://schemas.microsoft.com/office/drawing/2014/main" id="{63621848-1599-8742-9F99-0407AD586478}"/>
              </a:ext>
            </a:extLst>
          </p:cNvPr>
          <p:cNvSpPr/>
          <p:nvPr/>
        </p:nvSpPr>
        <p:spPr>
          <a:xfrm>
            <a:off x="3138537" y="5264123"/>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pic>
        <p:nvPicPr>
          <p:cNvPr id="75" name="Picture 2">
            <a:extLst>
              <a:ext uri="{FF2B5EF4-FFF2-40B4-BE49-F238E27FC236}">
                <a16:creationId xmlns:a16="http://schemas.microsoft.com/office/drawing/2014/main" id="{7DADF799-2077-D244-8610-92CC3F460B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65818" y="6293249"/>
            <a:ext cx="749928" cy="2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THUMBS UP">
            <a:extLst>
              <a:ext uri="{FF2B5EF4-FFF2-40B4-BE49-F238E27FC236}">
                <a16:creationId xmlns:a16="http://schemas.microsoft.com/office/drawing/2014/main" id="{71F103D0-7413-8943-9AA3-0E390EFF1B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39023" y="5308615"/>
            <a:ext cx="407980" cy="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IMES UP TEXT">
            <a:extLst>
              <a:ext uri="{FF2B5EF4-FFF2-40B4-BE49-F238E27FC236}">
                <a16:creationId xmlns:a16="http://schemas.microsoft.com/office/drawing/2014/main" id="{1C478AE4-6545-9444-941B-E5A807D123DE}"/>
              </a:ext>
            </a:extLst>
          </p:cNvPr>
          <p:cNvSpPr/>
          <p:nvPr/>
        </p:nvSpPr>
        <p:spPr>
          <a:xfrm>
            <a:off x="3138537" y="5265583"/>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GB" sz="1600" b="1">
                <a:solidFill>
                  <a:srgbClr val="FF0000"/>
                </a:solidFill>
              </a:rPr>
              <a:t>TIME’S UP</a:t>
            </a:r>
            <a:endParaRPr lang="en-GB" sz="700" b="1">
              <a:solidFill>
                <a:srgbClr val="FF0000"/>
              </a:solidFill>
            </a:endParaRPr>
          </a:p>
        </p:txBody>
      </p:sp>
      <p:sp>
        <p:nvSpPr>
          <p:cNvPr id="78" name="TIMES UP CIRCLE 2">
            <a:extLst>
              <a:ext uri="{FF2B5EF4-FFF2-40B4-BE49-F238E27FC236}">
                <a16:creationId xmlns:a16="http://schemas.microsoft.com/office/drawing/2014/main" id="{FEB854D0-E177-0B4F-A28F-8D69AC926BFA}"/>
              </a:ext>
            </a:extLst>
          </p:cNvPr>
          <p:cNvSpPr/>
          <p:nvPr/>
        </p:nvSpPr>
        <p:spPr>
          <a:xfrm>
            <a:off x="3138537" y="5251047"/>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sp>
        <p:nvSpPr>
          <p:cNvPr id="79" name="1 MINUTES CIRCLE">
            <a:extLst>
              <a:ext uri="{FF2B5EF4-FFF2-40B4-BE49-F238E27FC236}">
                <a16:creationId xmlns:a16="http://schemas.microsoft.com/office/drawing/2014/main" id="{87C5E105-00E5-2D49-927E-4558A3A2BF8F}"/>
              </a:ext>
            </a:extLst>
          </p:cNvPr>
          <p:cNvSpPr/>
          <p:nvPr/>
        </p:nvSpPr>
        <p:spPr>
          <a:xfrm>
            <a:off x="3138537" y="5251047"/>
            <a:ext cx="1408952" cy="1408952"/>
          </a:xfrm>
          <a:prstGeom prst="ellipse">
            <a:avLst/>
          </a:prstGeom>
          <a:gradFill>
            <a:gsLst>
              <a:gs pos="75000">
                <a:srgbClr val="FF0000">
                  <a:lumMod val="80000"/>
                  <a:lumOff val="20000"/>
                </a:srgbClr>
              </a:gs>
              <a:gs pos="0">
                <a:schemeClr val="accent2">
                  <a:lumMod val="40000"/>
                  <a:lumOff val="60000"/>
                </a:schemeClr>
              </a:gs>
              <a:gs pos="100000">
                <a:schemeClr val="bg1"/>
              </a:gs>
            </a:gsLst>
            <a:path path="shape">
              <a:fillToRect l="50000" t="50000" r="50000" b="50000"/>
            </a:path>
          </a:gradFill>
          <a:ln w="381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a:solidFill>
                <a:srgbClr val="FF0000"/>
              </a:solidFill>
            </a:endParaRPr>
          </a:p>
        </p:txBody>
      </p:sp>
      <p:sp>
        <p:nvSpPr>
          <p:cNvPr id="80" name="1 MINUTES TEXT">
            <a:extLst>
              <a:ext uri="{FF2B5EF4-FFF2-40B4-BE49-F238E27FC236}">
                <a16:creationId xmlns:a16="http://schemas.microsoft.com/office/drawing/2014/main" id="{4D2403A8-136C-0B45-9051-F7DC69E221FC}"/>
              </a:ext>
            </a:extLst>
          </p:cNvPr>
          <p:cNvSpPr/>
          <p:nvPr/>
        </p:nvSpPr>
        <p:spPr>
          <a:xfrm>
            <a:off x="3145680" y="5264123"/>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GB" sz="7200" b="1">
                <a:solidFill>
                  <a:srgbClr val="FF0000"/>
                </a:solidFill>
              </a:rPr>
              <a:t>1 </a:t>
            </a:r>
            <a:r>
              <a:rPr lang="en-GB" sz="3600" b="1">
                <a:solidFill>
                  <a:srgbClr val="FF0000"/>
                </a:solidFill>
              </a:rPr>
              <a:t>Minute!</a:t>
            </a:r>
          </a:p>
        </p:txBody>
      </p:sp>
      <p:sp>
        <p:nvSpPr>
          <p:cNvPr id="81" name="START TIMER CIRCLE">
            <a:extLst>
              <a:ext uri="{FF2B5EF4-FFF2-40B4-BE49-F238E27FC236}">
                <a16:creationId xmlns:a16="http://schemas.microsoft.com/office/drawing/2014/main" id="{5EF37BF1-AB2D-6C4F-9D4A-0488C9CD4032}"/>
              </a:ext>
            </a:extLst>
          </p:cNvPr>
          <p:cNvSpPr>
            <a:spLocks/>
          </p:cNvSpPr>
          <p:nvPr/>
        </p:nvSpPr>
        <p:spPr>
          <a:xfrm>
            <a:off x="3138537" y="5251047"/>
            <a:ext cx="1441178" cy="1441178"/>
          </a:xfrm>
          <a:prstGeom prst="ellipse">
            <a:avLst/>
          </a:prstGeom>
          <a:gradFill flip="none" rotWithShape="1">
            <a:gsLst>
              <a:gs pos="0">
                <a:srgbClr val="8488C4"/>
              </a:gs>
              <a:gs pos="53000">
                <a:srgbClr val="D4DEFF"/>
              </a:gs>
              <a:gs pos="83000">
                <a:srgbClr val="D4DEFF"/>
              </a:gs>
              <a:gs pos="100000">
                <a:srgbClr val="96AB94"/>
              </a:gs>
            </a:gsLst>
            <a:path path="shape">
              <a:fillToRect l="50000" t="50000" r="50000" b="50000"/>
            </a:path>
            <a:tileRect/>
          </a:gradFill>
          <a:ln w="38100">
            <a:solidFill>
              <a:schemeClr val="tx1"/>
            </a:solidFill>
            <a:prstDash val="solid"/>
          </a:ln>
          <a:effectLst>
            <a:glow rad="190500">
              <a:srgbClr val="92D050">
                <a:alpha val="40000"/>
              </a:srgb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START TIMER TEXT">
            <a:extLst>
              <a:ext uri="{FF2B5EF4-FFF2-40B4-BE49-F238E27FC236}">
                <a16:creationId xmlns:a16="http://schemas.microsoft.com/office/drawing/2014/main" id="{ECD95F95-A5B6-5048-BD9D-25371A5B1E96}"/>
              </a:ext>
            </a:extLst>
          </p:cNvPr>
          <p:cNvSpPr txBox="1"/>
          <p:nvPr/>
        </p:nvSpPr>
        <p:spPr>
          <a:xfrm>
            <a:off x="3392214" y="5477910"/>
            <a:ext cx="933824" cy="102308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20000"/>
          </a:bodyPr>
          <a:lstStyle/>
          <a:p>
            <a:pPr algn="ctr"/>
            <a:r>
              <a:rPr lang="en-GB" sz="1400" b="1">
                <a:ln w="12700">
                  <a:solidFill>
                    <a:srgbClr val="761476"/>
                  </a:solidFill>
                </a:ln>
                <a:solidFill>
                  <a:srgbClr val="002060"/>
                </a:solidFill>
                <a:latin typeface="Levenim MT" pitchFamily="2" charset="-79"/>
                <a:cs typeface="Levenim MT" pitchFamily="2" charset="-79"/>
              </a:rPr>
              <a:t>START</a:t>
            </a:r>
            <a:endParaRPr lang="en-GB" sz="2400" b="1">
              <a:ln w="12700">
                <a:solidFill>
                  <a:srgbClr val="761476"/>
                </a:solidFill>
              </a:ln>
              <a:solidFill>
                <a:srgbClr val="002060"/>
              </a:solidFill>
              <a:latin typeface="Levenim MT" pitchFamily="2" charset="-79"/>
              <a:cs typeface="Levenim MT" pitchFamily="2" charset="-79"/>
            </a:endParaRPr>
          </a:p>
          <a:p>
            <a:pPr algn="ctr"/>
            <a:endParaRPr lang="en-GB" sz="2400" b="1">
              <a:ln w="12700">
                <a:solidFill>
                  <a:srgbClr val="761476"/>
                </a:solidFill>
              </a:ln>
              <a:solidFill>
                <a:srgbClr val="002060"/>
              </a:solidFill>
              <a:latin typeface="Levenim MT" pitchFamily="2" charset="-79"/>
              <a:cs typeface="Levenim MT" pitchFamily="2" charset="-79"/>
            </a:endParaRPr>
          </a:p>
          <a:p>
            <a:pPr algn="ctr"/>
            <a:endParaRPr lang="en-GB" sz="3200" b="1">
              <a:ln w="12700">
                <a:solidFill>
                  <a:srgbClr val="761476"/>
                </a:solidFill>
              </a:ln>
              <a:solidFill>
                <a:srgbClr val="002060"/>
              </a:solidFill>
              <a:latin typeface="Levenim MT" pitchFamily="2" charset="-79"/>
              <a:cs typeface="Levenim MT" pitchFamily="2" charset="-79"/>
            </a:endParaRPr>
          </a:p>
          <a:p>
            <a:pPr algn="ctr"/>
            <a:r>
              <a:rPr lang="en-GB" sz="1500" b="1">
                <a:ln w="12700">
                  <a:solidFill>
                    <a:srgbClr val="761476"/>
                  </a:solidFill>
                </a:ln>
                <a:solidFill>
                  <a:srgbClr val="002060"/>
                </a:solidFill>
                <a:latin typeface="Levenim MT" pitchFamily="2" charset="-79"/>
                <a:cs typeface="Levenim MT" pitchFamily="2" charset="-79"/>
              </a:rPr>
              <a:t>TIMER</a:t>
            </a:r>
            <a:endParaRPr lang="en-GB" sz="2400" b="1">
              <a:ln w="12700">
                <a:solidFill>
                  <a:srgbClr val="761476"/>
                </a:solidFill>
              </a:ln>
              <a:solidFill>
                <a:srgbClr val="002060"/>
              </a:solidFill>
              <a:latin typeface="Levenim MT" pitchFamily="2" charset="-79"/>
              <a:cs typeface="Levenim MT" pitchFamily="2" charset="-79"/>
            </a:endParaRPr>
          </a:p>
        </p:txBody>
      </p:sp>
      <p:pic>
        <p:nvPicPr>
          <p:cNvPr id="83" name="START TIMER PLAY">
            <a:extLst>
              <a:ext uri="{FF2B5EF4-FFF2-40B4-BE49-F238E27FC236}">
                <a16:creationId xmlns:a16="http://schemas.microsoft.com/office/drawing/2014/main" id="{E58266B5-9547-264F-B449-A1B94130D98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07331" y="5425447"/>
            <a:ext cx="1066902" cy="10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IMES UP CIRCLE">
            <a:extLst>
              <a:ext uri="{FF2B5EF4-FFF2-40B4-BE49-F238E27FC236}">
                <a16:creationId xmlns:a16="http://schemas.microsoft.com/office/drawing/2014/main" id="{63621848-1599-8742-9F99-0407AD586478}"/>
              </a:ext>
            </a:extLst>
          </p:cNvPr>
          <p:cNvSpPr/>
          <p:nvPr/>
        </p:nvSpPr>
        <p:spPr>
          <a:xfrm>
            <a:off x="4621216" y="5231897"/>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pic>
        <p:nvPicPr>
          <p:cNvPr id="85" name="Picture 2">
            <a:extLst>
              <a:ext uri="{FF2B5EF4-FFF2-40B4-BE49-F238E27FC236}">
                <a16:creationId xmlns:a16="http://schemas.microsoft.com/office/drawing/2014/main" id="{7DADF799-2077-D244-8610-92CC3F460B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48497" y="6261023"/>
            <a:ext cx="749928" cy="2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THUMBS UP">
            <a:extLst>
              <a:ext uri="{FF2B5EF4-FFF2-40B4-BE49-F238E27FC236}">
                <a16:creationId xmlns:a16="http://schemas.microsoft.com/office/drawing/2014/main" id="{71F103D0-7413-8943-9AA3-0E390EFF1B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21702" y="5276389"/>
            <a:ext cx="407980" cy="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TIMES UP TEXT">
            <a:extLst>
              <a:ext uri="{FF2B5EF4-FFF2-40B4-BE49-F238E27FC236}">
                <a16:creationId xmlns:a16="http://schemas.microsoft.com/office/drawing/2014/main" id="{1C478AE4-6545-9444-941B-E5A807D123DE}"/>
              </a:ext>
            </a:extLst>
          </p:cNvPr>
          <p:cNvSpPr/>
          <p:nvPr/>
        </p:nvSpPr>
        <p:spPr>
          <a:xfrm>
            <a:off x="4621216" y="5233357"/>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GB" sz="1600" b="1">
                <a:solidFill>
                  <a:srgbClr val="FF0000"/>
                </a:solidFill>
              </a:rPr>
              <a:t>TIME’S UP</a:t>
            </a:r>
            <a:endParaRPr lang="en-GB" sz="700" b="1">
              <a:solidFill>
                <a:srgbClr val="FF0000"/>
              </a:solidFill>
            </a:endParaRPr>
          </a:p>
        </p:txBody>
      </p:sp>
      <p:sp>
        <p:nvSpPr>
          <p:cNvPr id="88" name="TIMES UP CIRCLE 2">
            <a:extLst>
              <a:ext uri="{FF2B5EF4-FFF2-40B4-BE49-F238E27FC236}">
                <a16:creationId xmlns:a16="http://schemas.microsoft.com/office/drawing/2014/main" id="{FEB854D0-E177-0B4F-A28F-8D69AC926BFA}"/>
              </a:ext>
            </a:extLst>
          </p:cNvPr>
          <p:cNvSpPr/>
          <p:nvPr/>
        </p:nvSpPr>
        <p:spPr>
          <a:xfrm>
            <a:off x="4621216" y="5218821"/>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sp>
        <p:nvSpPr>
          <p:cNvPr id="89" name="1 MINUTES CIRCLE">
            <a:extLst>
              <a:ext uri="{FF2B5EF4-FFF2-40B4-BE49-F238E27FC236}">
                <a16:creationId xmlns:a16="http://schemas.microsoft.com/office/drawing/2014/main" id="{87C5E105-00E5-2D49-927E-4558A3A2BF8F}"/>
              </a:ext>
            </a:extLst>
          </p:cNvPr>
          <p:cNvSpPr/>
          <p:nvPr/>
        </p:nvSpPr>
        <p:spPr>
          <a:xfrm>
            <a:off x="4621216" y="5218821"/>
            <a:ext cx="1408952" cy="1408952"/>
          </a:xfrm>
          <a:prstGeom prst="ellipse">
            <a:avLst/>
          </a:prstGeom>
          <a:gradFill>
            <a:gsLst>
              <a:gs pos="75000">
                <a:srgbClr val="FF0000">
                  <a:lumMod val="80000"/>
                  <a:lumOff val="20000"/>
                </a:srgbClr>
              </a:gs>
              <a:gs pos="0">
                <a:schemeClr val="accent2">
                  <a:lumMod val="40000"/>
                  <a:lumOff val="60000"/>
                </a:schemeClr>
              </a:gs>
              <a:gs pos="100000">
                <a:schemeClr val="bg1"/>
              </a:gs>
            </a:gsLst>
            <a:path path="shape">
              <a:fillToRect l="50000" t="50000" r="50000" b="50000"/>
            </a:path>
          </a:gradFill>
          <a:ln w="381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a:solidFill>
                <a:srgbClr val="FF0000"/>
              </a:solidFill>
            </a:endParaRPr>
          </a:p>
        </p:txBody>
      </p:sp>
      <p:sp>
        <p:nvSpPr>
          <p:cNvPr id="90" name="1 MINUTES TEXT">
            <a:extLst>
              <a:ext uri="{FF2B5EF4-FFF2-40B4-BE49-F238E27FC236}">
                <a16:creationId xmlns:a16="http://schemas.microsoft.com/office/drawing/2014/main" id="{4D2403A8-136C-0B45-9051-F7DC69E221FC}"/>
              </a:ext>
            </a:extLst>
          </p:cNvPr>
          <p:cNvSpPr/>
          <p:nvPr/>
        </p:nvSpPr>
        <p:spPr>
          <a:xfrm>
            <a:off x="4628359" y="5231897"/>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GB" sz="7200" b="1">
                <a:solidFill>
                  <a:srgbClr val="FF0000"/>
                </a:solidFill>
              </a:rPr>
              <a:t>1 </a:t>
            </a:r>
            <a:r>
              <a:rPr lang="en-GB" sz="3600" b="1">
                <a:solidFill>
                  <a:srgbClr val="FF0000"/>
                </a:solidFill>
              </a:rPr>
              <a:t>Minute!</a:t>
            </a:r>
          </a:p>
        </p:txBody>
      </p:sp>
      <p:sp>
        <p:nvSpPr>
          <p:cNvPr id="91" name="START TIMER CIRCLE">
            <a:extLst>
              <a:ext uri="{FF2B5EF4-FFF2-40B4-BE49-F238E27FC236}">
                <a16:creationId xmlns:a16="http://schemas.microsoft.com/office/drawing/2014/main" id="{5EF37BF1-AB2D-6C4F-9D4A-0488C9CD4032}"/>
              </a:ext>
            </a:extLst>
          </p:cNvPr>
          <p:cNvSpPr>
            <a:spLocks/>
          </p:cNvSpPr>
          <p:nvPr/>
        </p:nvSpPr>
        <p:spPr>
          <a:xfrm>
            <a:off x="4621216" y="5218821"/>
            <a:ext cx="1441178" cy="1441178"/>
          </a:xfrm>
          <a:prstGeom prst="ellipse">
            <a:avLst/>
          </a:prstGeom>
          <a:gradFill flip="none" rotWithShape="1">
            <a:gsLst>
              <a:gs pos="0">
                <a:srgbClr val="8488C4"/>
              </a:gs>
              <a:gs pos="53000">
                <a:srgbClr val="D4DEFF"/>
              </a:gs>
              <a:gs pos="83000">
                <a:srgbClr val="D4DEFF"/>
              </a:gs>
              <a:gs pos="100000">
                <a:srgbClr val="96AB94"/>
              </a:gs>
            </a:gsLst>
            <a:path path="shape">
              <a:fillToRect l="50000" t="50000" r="50000" b="50000"/>
            </a:path>
            <a:tileRect/>
          </a:gradFill>
          <a:ln w="38100">
            <a:solidFill>
              <a:schemeClr val="tx1"/>
            </a:solidFill>
            <a:prstDash val="solid"/>
          </a:ln>
          <a:effectLst>
            <a:glow rad="190500">
              <a:srgbClr val="92D050">
                <a:alpha val="40000"/>
              </a:srgb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START TIMER TEXT">
            <a:extLst>
              <a:ext uri="{FF2B5EF4-FFF2-40B4-BE49-F238E27FC236}">
                <a16:creationId xmlns:a16="http://schemas.microsoft.com/office/drawing/2014/main" id="{ECD95F95-A5B6-5048-BD9D-25371A5B1E96}"/>
              </a:ext>
            </a:extLst>
          </p:cNvPr>
          <p:cNvSpPr txBox="1"/>
          <p:nvPr/>
        </p:nvSpPr>
        <p:spPr>
          <a:xfrm>
            <a:off x="4874893" y="5445684"/>
            <a:ext cx="933824" cy="102308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20000"/>
          </a:bodyPr>
          <a:lstStyle/>
          <a:p>
            <a:pPr algn="ctr"/>
            <a:r>
              <a:rPr lang="en-GB" sz="1400" b="1">
                <a:ln w="12700">
                  <a:solidFill>
                    <a:srgbClr val="761476"/>
                  </a:solidFill>
                </a:ln>
                <a:solidFill>
                  <a:srgbClr val="002060"/>
                </a:solidFill>
                <a:latin typeface="Levenim MT" pitchFamily="2" charset="-79"/>
                <a:cs typeface="Levenim MT" pitchFamily="2" charset="-79"/>
              </a:rPr>
              <a:t>START</a:t>
            </a:r>
            <a:endParaRPr lang="en-GB" sz="2400" b="1">
              <a:ln w="12700">
                <a:solidFill>
                  <a:srgbClr val="761476"/>
                </a:solidFill>
              </a:ln>
              <a:solidFill>
                <a:srgbClr val="002060"/>
              </a:solidFill>
              <a:latin typeface="Levenim MT" pitchFamily="2" charset="-79"/>
              <a:cs typeface="Levenim MT" pitchFamily="2" charset="-79"/>
            </a:endParaRPr>
          </a:p>
          <a:p>
            <a:pPr algn="ctr"/>
            <a:endParaRPr lang="en-GB" sz="2400" b="1">
              <a:ln w="12700">
                <a:solidFill>
                  <a:srgbClr val="761476"/>
                </a:solidFill>
              </a:ln>
              <a:solidFill>
                <a:srgbClr val="002060"/>
              </a:solidFill>
              <a:latin typeface="Levenim MT" pitchFamily="2" charset="-79"/>
              <a:cs typeface="Levenim MT" pitchFamily="2" charset="-79"/>
            </a:endParaRPr>
          </a:p>
          <a:p>
            <a:pPr algn="ctr"/>
            <a:endParaRPr lang="en-GB" sz="3200" b="1">
              <a:ln w="12700">
                <a:solidFill>
                  <a:srgbClr val="761476"/>
                </a:solidFill>
              </a:ln>
              <a:solidFill>
                <a:srgbClr val="002060"/>
              </a:solidFill>
              <a:latin typeface="Levenim MT" pitchFamily="2" charset="-79"/>
              <a:cs typeface="Levenim MT" pitchFamily="2" charset="-79"/>
            </a:endParaRPr>
          </a:p>
          <a:p>
            <a:pPr algn="ctr"/>
            <a:r>
              <a:rPr lang="en-GB" sz="1500" b="1">
                <a:ln w="12700">
                  <a:solidFill>
                    <a:srgbClr val="761476"/>
                  </a:solidFill>
                </a:ln>
                <a:solidFill>
                  <a:srgbClr val="002060"/>
                </a:solidFill>
                <a:latin typeface="Levenim MT" pitchFamily="2" charset="-79"/>
                <a:cs typeface="Levenim MT" pitchFamily="2" charset="-79"/>
              </a:rPr>
              <a:t>TIMER</a:t>
            </a:r>
            <a:endParaRPr lang="en-GB" sz="2400" b="1">
              <a:ln w="12700">
                <a:solidFill>
                  <a:srgbClr val="761476"/>
                </a:solidFill>
              </a:ln>
              <a:solidFill>
                <a:srgbClr val="002060"/>
              </a:solidFill>
              <a:latin typeface="Levenim MT" pitchFamily="2" charset="-79"/>
              <a:cs typeface="Levenim MT" pitchFamily="2" charset="-79"/>
            </a:endParaRPr>
          </a:p>
        </p:txBody>
      </p:sp>
      <p:pic>
        <p:nvPicPr>
          <p:cNvPr id="93" name="START TIMER PLAY">
            <a:extLst>
              <a:ext uri="{FF2B5EF4-FFF2-40B4-BE49-F238E27FC236}">
                <a16:creationId xmlns:a16="http://schemas.microsoft.com/office/drawing/2014/main" id="{E58266B5-9547-264F-B449-A1B94130D98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90010" y="5393221"/>
            <a:ext cx="1066902" cy="10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IMES UP CIRCLE">
            <a:extLst>
              <a:ext uri="{FF2B5EF4-FFF2-40B4-BE49-F238E27FC236}">
                <a16:creationId xmlns:a16="http://schemas.microsoft.com/office/drawing/2014/main" id="{63621848-1599-8742-9F99-0407AD586478}"/>
              </a:ext>
            </a:extLst>
          </p:cNvPr>
          <p:cNvSpPr/>
          <p:nvPr/>
        </p:nvSpPr>
        <p:spPr>
          <a:xfrm>
            <a:off x="7585335" y="5239216"/>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pic>
        <p:nvPicPr>
          <p:cNvPr id="95" name="Picture 2">
            <a:extLst>
              <a:ext uri="{FF2B5EF4-FFF2-40B4-BE49-F238E27FC236}">
                <a16:creationId xmlns:a16="http://schemas.microsoft.com/office/drawing/2014/main" id="{7DADF799-2077-D244-8610-92CC3F460B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12616" y="6268342"/>
            <a:ext cx="749928" cy="2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THUMBS UP">
            <a:extLst>
              <a:ext uri="{FF2B5EF4-FFF2-40B4-BE49-F238E27FC236}">
                <a16:creationId xmlns:a16="http://schemas.microsoft.com/office/drawing/2014/main" id="{71F103D0-7413-8943-9AA3-0E390EFF1B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85821" y="5283708"/>
            <a:ext cx="407980" cy="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TIMES UP TEXT">
            <a:extLst>
              <a:ext uri="{FF2B5EF4-FFF2-40B4-BE49-F238E27FC236}">
                <a16:creationId xmlns:a16="http://schemas.microsoft.com/office/drawing/2014/main" id="{1C478AE4-6545-9444-941B-E5A807D123DE}"/>
              </a:ext>
            </a:extLst>
          </p:cNvPr>
          <p:cNvSpPr/>
          <p:nvPr/>
        </p:nvSpPr>
        <p:spPr>
          <a:xfrm>
            <a:off x="7585335" y="5240676"/>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GB" sz="1600" b="1">
                <a:solidFill>
                  <a:srgbClr val="FF0000"/>
                </a:solidFill>
              </a:rPr>
              <a:t>TIME’S UP</a:t>
            </a:r>
            <a:endParaRPr lang="en-GB" sz="700" b="1">
              <a:solidFill>
                <a:srgbClr val="FF0000"/>
              </a:solidFill>
            </a:endParaRPr>
          </a:p>
        </p:txBody>
      </p:sp>
      <p:sp>
        <p:nvSpPr>
          <p:cNvPr id="98" name="TIMES UP CIRCLE 2">
            <a:extLst>
              <a:ext uri="{FF2B5EF4-FFF2-40B4-BE49-F238E27FC236}">
                <a16:creationId xmlns:a16="http://schemas.microsoft.com/office/drawing/2014/main" id="{FEB854D0-E177-0B4F-A28F-8D69AC926BFA}"/>
              </a:ext>
            </a:extLst>
          </p:cNvPr>
          <p:cNvSpPr/>
          <p:nvPr/>
        </p:nvSpPr>
        <p:spPr>
          <a:xfrm>
            <a:off x="7585335" y="5226140"/>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sp>
        <p:nvSpPr>
          <p:cNvPr id="99" name="1 MINUTES CIRCLE">
            <a:extLst>
              <a:ext uri="{FF2B5EF4-FFF2-40B4-BE49-F238E27FC236}">
                <a16:creationId xmlns:a16="http://schemas.microsoft.com/office/drawing/2014/main" id="{87C5E105-00E5-2D49-927E-4558A3A2BF8F}"/>
              </a:ext>
            </a:extLst>
          </p:cNvPr>
          <p:cNvSpPr/>
          <p:nvPr/>
        </p:nvSpPr>
        <p:spPr>
          <a:xfrm>
            <a:off x="7585335" y="5226140"/>
            <a:ext cx="1408952" cy="1408952"/>
          </a:xfrm>
          <a:prstGeom prst="ellipse">
            <a:avLst/>
          </a:prstGeom>
          <a:gradFill>
            <a:gsLst>
              <a:gs pos="75000">
                <a:srgbClr val="FF0000">
                  <a:lumMod val="80000"/>
                  <a:lumOff val="20000"/>
                </a:srgbClr>
              </a:gs>
              <a:gs pos="0">
                <a:schemeClr val="accent2">
                  <a:lumMod val="40000"/>
                  <a:lumOff val="60000"/>
                </a:schemeClr>
              </a:gs>
              <a:gs pos="100000">
                <a:schemeClr val="bg1"/>
              </a:gs>
            </a:gsLst>
            <a:path path="shape">
              <a:fillToRect l="50000" t="50000" r="50000" b="50000"/>
            </a:path>
          </a:gradFill>
          <a:ln w="381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a:solidFill>
                <a:srgbClr val="FF0000"/>
              </a:solidFill>
            </a:endParaRPr>
          </a:p>
        </p:txBody>
      </p:sp>
      <p:sp>
        <p:nvSpPr>
          <p:cNvPr id="100" name="1 MINUTES TEXT">
            <a:extLst>
              <a:ext uri="{FF2B5EF4-FFF2-40B4-BE49-F238E27FC236}">
                <a16:creationId xmlns:a16="http://schemas.microsoft.com/office/drawing/2014/main" id="{4D2403A8-136C-0B45-9051-F7DC69E221FC}"/>
              </a:ext>
            </a:extLst>
          </p:cNvPr>
          <p:cNvSpPr/>
          <p:nvPr/>
        </p:nvSpPr>
        <p:spPr>
          <a:xfrm>
            <a:off x="7592478" y="5239216"/>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GB" sz="7200" b="1">
                <a:solidFill>
                  <a:srgbClr val="FF0000"/>
                </a:solidFill>
              </a:rPr>
              <a:t>1 </a:t>
            </a:r>
            <a:r>
              <a:rPr lang="en-GB" sz="3600" b="1">
                <a:solidFill>
                  <a:srgbClr val="FF0000"/>
                </a:solidFill>
              </a:rPr>
              <a:t>Minute!</a:t>
            </a:r>
          </a:p>
        </p:txBody>
      </p:sp>
      <p:sp>
        <p:nvSpPr>
          <p:cNvPr id="101" name="START TIMER CIRCLE">
            <a:extLst>
              <a:ext uri="{FF2B5EF4-FFF2-40B4-BE49-F238E27FC236}">
                <a16:creationId xmlns:a16="http://schemas.microsoft.com/office/drawing/2014/main" id="{5EF37BF1-AB2D-6C4F-9D4A-0488C9CD4032}"/>
              </a:ext>
            </a:extLst>
          </p:cNvPr>
          <p:cNvSpPr>
            <a:spLocks/>
          </p:cNvSpPr>
          <p:nvPr/>
        </p:nvSpPr>
        <p:spPr>
          <a:xfrm>
            <a:off x="7585335" y="5226140"/>
            <a:ext cx="1441178" cy="1441178"/>
          </a:xfrm>
          <a:prstGeom prst="ellipse">
            <a:avLst/>
          </a:prstGeom>
          <a:gradFill flip="none" rotWithShape="1">
            <a:gsLst>
              <a:gs pos="0">
                <a:srgbClr val="8488C4"/>
              </a:gs>
              <a:gs pos="53000">
                <a:srgbClr val="D4DEFF"/>
              </a:gs>
              <a:gs pos="83000">
                <a:srgbClr val="D4DEFF"/>
              </a:gs>
              <a:gs pos="100000">
                <a:srgbClr val="96AB94"/>
              </a:gs>
            </a:gsLst>
            <a:path path="shape">
              <a:fillToRect l="50000" t="50000" r="50000" b="50000"/>
            </a:path>
            <a:tileRect/>
          </a:gradFill>
          <a:ln w="38100">
            <a:solidFill>
              <a:schemeClr val="tx1"/>
            </a:solidFill>
            <a:prstDash val="solid"/>
          </a:ln>
          <a:effectLst>
            <a:glow rad="190500">
              <a:srgbClr val="92D050">
                <a:alpha val="40000"/>
              </a:srgb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START TIMER TEXT">
            <a:extLst>
              <a:ext uri="{FF2B5EF4-FFF2-40B4-BE49-F238E27FC236}">
                <a16:creationId xmlns:a16="http://schemas.microsoft.com/office/drawing/2014/main" id="{ECD95F95-A5B6-5048-BD9D-25371A5B1E96}"/>
              </a:ext>
            </a:extLst>
          </p:cNvPr>
          <p:cNvSpPr txBox="1"/>
          <p:nvPr/>
        </p:nvSpPr>
        <p:spPr>
          <a:xfrm>
            <a:off x="7839012" y="5453003"/>
            <a:ext cx="933824" cy="102308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20000"/>
          </a:bodyPr>
          <a:lstStyle/>
          <a:p>
            <a:pPr algn="ctr"/>
            <a:r>
              <a:rPr lang="en-GB" sz="1400" b="1">
                <a:ln w="12700">
                  <a:solidFill>
                    <a:srgbClr val="761476"/>
                  </a:solidFill>
                </a:ln>
                <a:solidFill>
                  <a:srgbClr val="002060"/>
                </a:solidFill>
                <a:latin typeface="Levenim MT" pitchFamily="2" charset="-79"/>
                <a:cs typeface="Levenim MT" pitchFamily="2" charset="-79"/>
              </a:rPr>
              <a:t>START</a:t>
            </a:r>
            <a:endParaRPr lang="en-GB" sz="2400" b="1">
              <a:ln w="12700">
                <a:solidFill>
                  <a:srgbClr val="761476"/>
                </a:solidFill>
              </a:ln>
              <a:solidFill>
                <a:srgbClr val="002060"/>
              </a:solidFill>
              <a:latin typeface="Levenim MT" pitchFamily="2" charset="-79"/>
              <a:cs typeface="Levenim MT" pitchFamily="2" charset="-79"/>
            </a:endParaRPr>
          </a:p>
          <a:p>
            <a:pPr algn="ctr"/>
            <a:endParaRPr lang="en-GB" sz="2400" b="1">
              <a:ln w="12700">
                <a:solidFill>
                  <a:srgbClr val="761476"/>
                </a:solidFill>
              </a:ln>
              <a:solidFill>
                <a:srgbClr val="002060"/>
              </a:solidFill>
              <a:latin typeface="Levenim MT" pitchFamily="2" charset="-79"/>
              <a:cs typeface="Levenim MT" pitchFamily="2" charset="-79"/>
            </a:endParaRPr>
          </a:p>
          <a:p>
            <a:pPr algn="ctr"/>
            <a:endParaRPr lang="en-GB" sz="3200" b="1">
              <a:ln w="12700">
                <a:solidFill>
                  <a:srgbClr val="761476"/>
                </a:solidFill>
              </a:ln>
              <a:solidFill>
                <a:srgbClr val="002060"/>
              </a:solidFill>
              <a:latin typeface="Levenim MT" pitchFamily="2" charset="-79"/>
              <a:cs typeface="Levenim MT" pitchFamily="2" charset="-79"/>
            </a:endParaRPr>
          </a:p>
          <a:p>
            <a:pPr algn="ctr"/>
            <a:r>
              <a:rPr lang="en-GB" sz="1500" b="1">
                <a:ln w="12700">
                  <a:solidFill>
                    <a:srgbClr val="761476"/>
                  </a:solidFill>
                </a:ln>
                <a:solidFill>
                  <a:srgbClr val="002060"/>
                </a:solidFill>
                <a:latin typeface="Levenim MT" pitchFamily="2" charset="-79"/>
                <a:cs typeface="Levenim MT" pitchFamily="2" charset="-79"/>
              </a:rPr>
              <a:t>TIMER</a:t>
            </a:r>
            <a:endParaRPr lang="en-GB" sz="2400" b="1">
              <a:ln w="12700">
                <a:solidFill>
                  <a:srgbClr val="761476"/>
                </a:solidFill>
              </a:ln>
              <a:solidFill>
                <a:srgbClr val="002060"/>
              </a:solidFill>
              <a:latin typeface="Levenim MT" pitchFamily="2" charset="-79"/>
              <a:cs typeface="Levenim MT" pitchFamily="2" charset="-79"/>
            </a:endParaRPr>
          </a:p>
        </p:txBody>
      </p:sp>
      <p:pic>
        <p:nvPicPr>
          <p:cNvPr id="103" name="START TIMER PLAY">
            <a:extLst>
              <a:ext uri="{FF2B5EF4-FFF2-40B4-BE49-F238E27FC236}">
                <a16:creationId xmlns:a16="http://schemas.microsoft.com/office/drawing/2014/main" id="{E58266B5-9547-264F-B449-A1B94130D98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54129" y="5400540"/>
            <a:ext cx="1066902" cy="10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IMES UP CIRCLE">
            <a:extLst>
              <a:ext uri="{FF2B5EF4-FFF2-40B4-BE49-F238E27FC236}">
                <a16:creationId xmlns:a16="http://schemas.microsoft.com/office/drawing/2014/main" id="{63621848-1599-8742-9F99-0407AD586478}"/>
              </a:ext>
            </a:extLst>
          </p:cNvPr>
          <p:cNvSpPr/>
          <p:nvPr/>
        </p:nvSpPr>
        <p:spPr>
          <a:xfrm>
            <a:off x="6108537" y="5270396"/>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pic>
        <p:nvPicPr>
          <p:cNvPr id="105" name="Picture 2">
            <a:extLst>
              <a:ext uri="{FF2B5EF4-FFF2-40B4-BE49-F238E27FC236}">
                <a16:creationId xmlns:a16="http://schemas.microsoft.com/office/drawing/2014/main" id="{7DADF799-2077-D244-8610-92CC3F460B9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35818" y="6299522"/>
            <a:ext cx="749928" cy="2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THUMBS UP">
            <a:extLst>
              <a:ext uri="{FF2B5EF4-FFF2-40B4-BE49-F238E27FC236}">
                <a16:creationId xmlns:a16="http://schemas.microsoft.com/office/drawing/2014/main" id="{71F103D0-7413-8943-9AA3-0E390EFF1B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09023" y="5314888"/>
            <a:ext cx="407980" cy="34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TIMES UP TEXT">
            <a:extLst>
              <a:ext uri="{FF2B5EF4-FFF2-40B4-BE49-F238E27FC236}">
                <a16:creationId xmlns:a16="http://schemas.microsoft.com/office/drawing/2014/main" id="{1C478AE4-6545-9444-941B-E5A807D123DE}"/>
              </a:ext>
            </a:extLst>
          </p:cNvPr>
          <p:cNvSpPr/>
          <p:nvPr/>
        </p:nvSpPr>
        <p:spPr>
          <a:xfrm>
            <a:off x="6108537" y="5271856"/>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GB" sz="1600" b="1">
                <a:solidFill>
                  <a:srgbClr val="FF0000"/>
                </a:solidFill>
              </a:rPr>
              <a:t>TIME’S UP</a:t>
            </a:r>
            <a:endParaRPr lang="en-GB" sz="700" b="1">
              <a:solidFill>
                <a:srgbClr val="FF0000"/>
              </a:solidFill>
            </a:endParaRPr>
          </a:p>
        </p:txBody>
      </p:sp>
      <p:sp>
        <p:nvSpPr>
          <p:cNvPr id="108" name="TIMES UP CIRCLE 2">
            <a:extLst>
              <a:ext uri="{FF2B5EF4-FFF2-40B4-BE49-F238E27FC236}">
                <a16:creationId xmlns:a16="http://schemas.microsoft.com/office/drawing/2014/main" id="{FEB854D0-E177-0B4F-A28F-8D69AC926BFA}"/>
              </a:ext>
            </a:extLst>
          </p:cNvPr>
          <p:cNvSpPr/>
          <p:nvPr/>
        </p:nvSpPr>
        <p:spPr>
          <a:xfrm>
            <a:off x="6108537" y="5257320"/>
            <a:ext cx="1408952" cy="1408952"/>
          </a:xfrm>
          <a:prstGeom prst="ellipse">
            <a:avLst/>
          </a:prstGeom>
          <a:gradFill>
            <a:gsLst>
              <a:gs pos="26000">
                <a:schemeClr val="tx1">
                  <a:lumMod val="75000"/>
                  <a:lumOff val="25000"/>
                </a:schemeClr>
              </a:gs>
              <a:gs pos="100000">
                <a:schemeClr val="tx1"/>
              </a:gs>
            </a:gsLst>
            <a:path path="shape">
              <a:fillToRect l="50000" t="50000" r="50000" b="50000"/>
            </a:path>
          </a:gradFill>
          <a:ln w="38100">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b="1">
              <a:solidFill>
                <a:srgbClr val="FF0000"/>
              </a:solidFill>
            </a:endParaRPr>
          </a:p>
        </p:txBody>
      </p:sp>
      <p:sp>
        <p:nvSpPr>
          <p:cNvPr id="109" name="1 MINUTES CIRCLE">
            <a:extLst>
              <a:ext uri="{FF2B5EF4-FFF2-40B4-BE49-F238E27FC236}">
                <a16:creationId xmlns:a16="http://schemas.microsoft.com/office/drawing/2014/main" id="{87C5E105-00E5-2D49-927E-4558A3A2BF8F}"/>
              </a:ext>
            </a:extLst>
          </p:cNvPr>
          <p:cNvSpPr/>
          <p:nvPr/>
        </p:nvSpPr>
        <p:spPr>
          <a:xfrm>
            <a:off x="6108537" y="5257320"/>
            <a:ext cx="1408952" cy="1408952"/>
          </a:xfrm>
          <a:prstGeom prst="ellipse">
            <a:avLst/>
          </a:prstGeom>
          <a:gradFill>
            <a:gsLst>
              <a:gs pos="75000">
                <a:srgbClr val="FF0000">
                  <a:lumMod val="80000"/>
                  <a:lumOff val="20000"/>
                </a:srgbClr>
              </a:gs>
              <a:gs pos="0">
                <a:schemeClr val="accent2">
                  <a:lumMod val="40000"/>
                  <a:lumOff val="60000"/>
                </a:schemeClr>
              </a:gs>
              <a:gs pos="100000">
                <a:schemeClr val="bg1"/>
              </a:gs>
            </a:gsLst>
            <a:path path="shape">
              <a:fillToRect l="50000" t="50000" r="50000" b="50000"/>
            </a:path>
          </a:gradFill>
          <a:ln w="38100">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b="1">
              <a:solidFill>
                <a:srgbClr val="FF0000"/>
              </a:solidFill>
            </a:endParaRPr>
          </a:p>
        </p:txBody>
      </p:sp>
      <p:sp>
        <p:nvSpPr>
          <p:cNvPr id="110" name="1 MINUTES TEXT">
            <a:extLst>
              <a:ext uri="{FF2B5EF4-FFF2-40B4-BE49-F238E27FC236}">
                <a16:creationId xmlns:a16="http://schemas.microsoft.com/office/drawing/2014/main" id="{4D2403A8-136C-0B45-9051-F7DC69E221FC}"/>
              </a:ext>
            </a:extLst>
          </p:cNvPr>
          <p:cNvSpPr/>
          <p:nvPr/>
        </p:nvSpPr>
        <p:spPr>
          <a:xfrm>
            <a:off x="6115680" y="5270396"/>
            <a:ext cx="1408952" cy="1408952"/>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normAutofit fontScale="47500" lnSpcReduction="20000"/>
          </a:bodyPr>
          <a:lstStyle/>
          <a:p>
            <a:pPr algn="ctr"/>
            <a:r>
              <a:rPr lang="en-GB" sz="7200" b="1">
                <a:solidFill>
                  <a:srgbClr val="FF0000"/>
                </a:solidFill>
              </a:rPr>
              <a:t>1 </a:t>
            </a:r>
            <a:r>
              <a:rPr lang="en-GB" sz="3600" b="1">
                <a:solidFill>
                  <a:srgbClr val="FF0000"/>
                </a:solidFill>
              </a:rPr>
              <a:t>Minute!</a:t>
            </a:r>
          </a:p>
        </p:txBody>
      </p:sp>
      <p:sp>
        <p:nvSpPr>
          <p:cNvPr id="111" name="START TIMER CIRCLE">
            <a:extLst>
              <a:ext uri="{FF2B5EF4-FFF2-40B4-BE49-F238E27FC236}">
                <a16:creationId xmlns:a16="http://schemas.microsoft.com/office/drawing/2014/main" id="{5EF37BF1-AB2D-6C4F-9D4A-0488C9CD4032}"/>
              </a:ext>
            </a:extLst>
          </p:cNvPr>
          <p:cNvSpPr>
            <a:spLocks/>
          </p:cNvSpPr>
          <p:nvPr/>
        </p:nvSpPr>
        <p:spPr>
          <a:xfrm>
            <a:off x="6108537" y="5257320"/>
            <a:ext cx="1441178" cy="1441178"/>
          </a:xfrm>
          <a:prstGeom prst="ellipse">
            <a:avLst/>
          </a:prstGeom>
          <a:gradFill flip="none" rotWithShape="1">
            <a:gsLst>
              <a:gs pos="0">
                <a:srgbClr val="8488C4"/>
              </a:gs>
              <a:gs pos="53000">
                <a:srgbClr val="D4DEFF"/>
              </a:gs>
              <a:gs pos="83000">
                <a:srgbClr val="D4DEFF"/>
              </a:gs>
              <a:gs pos="100000">
                <a:srgbClr val="96AB94"/>
              </a:gs>
            </a:gsLst>
            <a:path path="shape">
              <a:fillToRect l="50000" t="50000" r="50000" b="50000"/>
            </a:path>
            <a:tileRect/>
          </a:gradFill>
          <a:ln w="38100">
            <a:solidFill>
              <a:schemeClr val="tx1"/>
            </a:solidFill>
            <a:prstDash val="solid"/>
          </a:ln>
          <a:effectLst>
            <a:glow rad="190500">
              <a:srgbClr val="92D050">
                <a:alpha val="40000"/>
              </a:srgb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START TIMER TEXT">
            <a:extLst>
              <a:ext uri="{FF2B5EF4-FFF2-40B4-BE49-F238E27FC236}">
                <a16:creationId xmlns:a16="http://schemas.microsoft.com/office/drawing/2014/main" id="{ECD95F95-A5B6-5048-BD9D-25371A5B1E96}"/>
              </a:ext>
            </a:extLst>
          </p:cNvPr>
          <p:cNvSpPr txBox="1"/>
          <p:nvPr/>
        </p:nvSpPr>
        <p:spPr>
          <a:xfrm>
            <a:off x="6362214" y="5484183"/>
            <a:ext cx="933824" cy="1023088"/>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wrap="square" rtlCol="0" anchor="ctr">
            <a:normAutofit fontScale="85000" lnSpcReduction="20000"/>
          </a:bodyPr>
          <a:lstStyle/>
          <a:p>
            <a:pPr algn="ctr"/>
            <a:r>
              <a:rPr lang="en-GB" sz="1400" b="1">
                <a:ln w="12700">
                  <a:solidFill>
                    <a:srgbClr val="761476"/>
                  </a:solidFill>
                </a:ln>
                <a:solidFill>
                  <a:srgbClr val="002060"/>
                </a:solidFill>
                <a:latin typeface="Levenim MT" pitchFamily="2" charset="-79"/>
                <a:cs typeface="Levenim MT" pitchFamily="2" charset="-79"/>
              </a:rPr>
              <a:t>START</a:t>
            </a:r>
            <a:endParaRPr lang="en-GB" sz="2400" b="1">
              <a:ln w="12700">
                <a:solidFill>
                  <a:srgbClr val="761476"/>
                </a:solidFill>
              </a:ln>
              <a:solidFill>
                <a:srgbClr val="002060"/>
              </a:solidFill>
              <a:latin typeface="Levenim MT" pitchFamily="2" charset="-79"/>
              <a:cs typeface="Levenim MT" pitchFamily="2" charset="-79"/>
            </a:endParaRPr>
          </a:p>
          <a:p>
            <a:pPr algn="ctr"/>
            <a:endParaRPr lang="en-GB" sz="2400" b="1">
              <a:ln w="12700">
                <a:solidFill>
                  <a:srgbClr val="761476"/>
                </a:solidFill>
              </a:ln>
              <a:solidFill>
                <a:srgbClr val="002060"/>
              </a:solidFill>
              <a:latin typeface="Levenim MT" pitchFamily="2" charset="-79"/>
              <a:cs typeface="Levenim MT" pitchFamily="2" charset="-79"/>
            </a:endParaRPr>
          </a:p>
          <a:p>
            <a:pPr algn="ctr"/>
            <a:endParaRPr lang="en-GB" sz="3200" b="1">
              <a:ln w="12700">
                <a:solidFill>
                  <a:srgbClr val="761476"/>
                </a:solidFill>
              </a:ln>
              <a:solidFill>
                <a:srgbClr val="002060"/>
              </a:solidFill>
              <a:latin typeface="Levenim MT" pitchFamily="2" charset="-79"/>
              <a:cs typeface="Levenim MT" pitchFamily="2" charset="-79"/>
            </a:endParaRPr>
          </a:p>
          <a:p>
            <a:pPr algn="ctr"/>
            <a:r>
              <a:rPr lang="en-GB" sz="1500" b="1">
                <a:ln w="12700">
                  <a:solidFill>
                    <a:srgbClr val="761476"/>
                  </a:solidFill>
                </a:ln>
                <a:solidFill>
                  <a:srgbClr val="002060"/>
                </a:solidFill>
                <a:latin typeface="Levenim MT" pitchFamily="2" charset="-79"/>
                <a:cs typeface="Levenim MT" pitchFamily="2" charset="-79"/>
              </a:rPr>
              <a:t>TIMER</a:t>
            </a:r>
            <a:endParaRPr lang="en-GB" sz="2400" b="1">
              <a:ln w="12700">
                <a:solidFill>
                  <a:srgbClr val="761476"/>
                </a:solidFill>
              </a:ln>
              <a:solidFill>
                <a:srgbClr val="002060"/>
              </a:solidFill>
              <a:latin typeface="Levenim MT" pitchFamily="2" charset="-79"/>
              <a:cs typeface="Levenim MT" pitchFamily="2" charset="-79"/>
            </a:endParaRPr>
          </a:p>
        </p:txBody>
      </p:sp>
      <p:pic>
        <p:nvPicPr>
          <p:cNvPr id="113" name="START TIMER PLAY">
            <a:extLst>
              <a:ext uri="{FF2B5EF4-FFF2-40B4-BE49-F238E27FC236}">
                <a16:creationId xmlns:a16="http://schemas.microsoft.com/office/drawing/2014/main" id="{E58266B5-9547-264F-B449-A1B94130D985}"/>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7331" y="5431720"/>
            <a:ext cx="1066902" cy="106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309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19"/>
                                        </p:tgtEl>
                                      </p:cBhvr>
                                    </p:animEffect>
                                    <p:set>
                                      <p:cBhvr>
                                        <p:cTn id="13" dur="1" fill="hold">
                                          <p:stCondLst>
                                            <p:cond delay="1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21"/>
                                        </p:tgtEl>
                                      </p:cBhvr>
                                    </p:animEffect>
                                    <p:set>
                                      <p:cBhvr>
                                        <p:cTn id="25"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000"/>
                                        <p:tgtEl>
                                          <p:spTgt spid="22"/>
                                        </p:tgtEl>
                                      </p:cBhvr>
                                    </p:animEffect>
                                    <p:set>
                                      <p:cBhvr>
                                        <p:cTn id="31"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23"/>
                                        </p:tgtEl>
                                      </p:cBhvr>
                                    </p:animEffect>
                                    <p:set>
                                      <p:cBhvr>
                                        <p:cTn id="37"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grpId="0" nodeType="afterEffect">
                                  <p:stCondLst>
                                    <p:cond delay="0"/>
                                  </p:stCondLst>
                                  <p:childTnLst>
                                    <p:set>
                                      <p:cBhvr>
                                        <p:cTn id="45" dur="1" fill="hold">
                                          <p:stCondLst>
                                            <p:cond delay="0"/>
                                          </p:stCondLst>
                                        </p:cTn>
                                        <p:tgtEl>
                                          <p:spTgt spid="62"/>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par>
                          <p:cTn id="48" fill="hold">
                            <p:stCondLst>
                              <p:cond delay="0"/>
                            </p:stCondLst>
                            <p:childTnLst>
                              <p:par>
                                <p:cTn id="49" presetID="21" presetClass="exit" presetSubtype="1" fill="hold" grpId="0" nodeType="afterEffect">
                                  <p:stCondLst>
                                    <p:cond delay="0"/>
                                  </p:stCondLst>
                                  <p:childTnLst>
                                    <p:animEffect transition="out" filter="wheel(1)">
                                      <p:cBhvr>
                                        <p:cTn id="50" dur="60000"/>
                                        <p:tgtEl>
                                          <p:spTgt spid="56"/>
                                        </p:tgtEl>
                                      </p:cBhvr>
                                    </p:animEffect>
                                    <p:set>
                                      <p:cBhvr>
                                        <p:cTn id="51" dur="1" fill="hold">
                                          <p:stCondLst>
                                            <p:cond delay="59999"/>
                                          </p:stCondLst>
                                        </p:cTn>
                                        <p:tgtEl>
                                          <p:spTgt spid="56"/>
                                        </p:tgtEl>
                                        <p:attrNameLst>
                                          <p:attrName>style.visibility</p:attrName>
                                        </p:attrNameLst>
                                      </p:cBhvr>
                                      <p:to>
                                        <p:strVal val="hidden"/>
                                      </p:to>
                                    </p:set>
                                  </p:childTnLst>
                                </p:cTn>
                              </p:par>
                            </p:childTnLst>
                          </p:cTn>
                        </p:par>
                        <p:par>
                          <p:cTn id="52" fill="hold">
                            <p:stCondLst>
                              <p:cond delay="60000"/>
                            </p:stCondLst>
                            <p:childTnLst>
                              <p:par>
                                <p:cTn id="53" presetID="1" presetClass="exit"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hidden"/>
                                      </p:to>
                                    </p:set>
                                  </p:childTnLst>
                                </p:cTn>
                              </p:par>
                            </p:childTnLst>
                          </p:cTn>
                        </p:par>
                        <p:par>
                          <p:cTn id="55" fill="hold">
                            <p:stCondLst>
                              <p:cond delay="60000"/>
                            </p:stCondLst>
                            <p:childTnLst>
                              <p:par>
                                <p:cTn id="56" presetID="1" presetClass="exit" presetSubtype="0" fill="hold" grpId="0" nodeType="afterEffect">
                                  <p:stCondLst>
                                    <p:cond delay="0"/>
                                  </p:stCondLst>
                                  <p:childTnLst>
                                    <p:set>
                                      <p:cBhvr>
                                        <p:cTn id="57" dur="1" fill="hold">
                                          <p:stCondLst>
                                            <p:cond delay="0"/>
                                          </p:stCondLst>
                                        </p:cTn>
                                        <p:tgtEl>
                                          <p:spTgt spid="55"/>
                                        </p:tgtEl>
                                        <p:attrNameLst>
                                          <p:attrName>style.visibility</p:attrName>
                                        </p:attrNameLst>
                                      </p:cBhvr>
                                      <p:to>
                                        <p:strVal val="hidden"/>
                                      </p:to>
                                    </p:set>
                                  </p:childTnLst>
                                </p:cTn>
                              </p:par>
                            </p:childTnLst>
                          </p:cTn>
                        </p:par>
                        <p:par>
                          <p:cTn id="58" fill="hold">
                            <p:stCondLst>
                              <p:cond delay="60000"/>
                            </p:stCondLst>
                            <p:childTnLst>
                              <p:par>
                                <p:cTn id="59"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0.0 0.0 L 0.0 -0.07213" pathEditMode="relative" ptsTypes="">
                                      <p:cBhvr>
                                        <p:cTn id="60" dur="250" accel="50000" decel="50000" autoRev="1" fill="hold">
                                          <p:stCondLst>
                                            <p:cond delay="0"/>
                                          </p:stCondLst>
                                        </p:cTn>
                                        <p:tgtEl>
                                          <p:spTgt spid="54"/>
                                        </p:tgtEl>
                                        <p:attrNameLst>
                                          <p:attrName>ppt_x</p:attrName>
                                          <p:attrName>ppt_y</p:attrName>
                                        </p:attrNameLst>
                                      </p:cBhvr>
                                    </p:animMotion>
                                    <p:animRot by="1500000">
                                      <p:cBhvr>
                                        <p:cTn id="61" dur="125" fill="hold">
                                          <p:stCondLst>
                                            <p:cond delay="0"/>
                                          </p:stCondLst>
                                        </p:cTn>
                                        <p:tgtEl>
                                          <p:spTgt spid="54"/>
                                        </p:tgtEl>
                                        <p:attrNameLst>
                                          <p:attrName>r</p:attrName>
                                        </p:attrNameLst>
                                      </p:cBhvr>
                                    </p:animRot>
                                    <p:animRot by="-1500000">
                                      <p:cBhvr>
                                        <p:cTn id="62" dur="125" fill="hold">
                                          <p:stCondLst>
                                            <p:cond delay="125"/>
                                          </p:stCondLst>
                                        </p:cTn>
                                        <p:tgtEl>
                                          <p:spTgt spid="54"/>
                                        </p:tgtEl>
                                        <p:attrNameLst>
                                          <p:attrName>r</p:attrName>
                                        </p:attrNameLst>
                                      </p:cBhvr>
                                    </p:animRot>
                                    <p:animRot by="-1500000">
                                      <p:cBhvr>
                                        <p:cTn id="63" dur="125" fill="hold">
                                          <p:stCondLst>
                                            <p:cond delay="250"/>
                                          </p:stCondLst>
                                        </p:cTn>
                                        <p:tgtEl>
                                          <p:spTgt spid="54"/>
                                        </p:tgtEl>
                                        <p:attrNameLst>
                                          <p:attrName>r</p:attrName>
                                        </p:attrNameLst>
                                      </p:cBhvr>
                                    </p:animRot>
                                    <p:animRot by="1500000">
                                      <p:cBhvr>
                                        <p:cTn id="64" dur="125" fill="hold">
                                          <p:stCondLst>
                                            <p:cond delay="375"/>
                                          </p:stCondLst>
                                        </p:cTn>
                                        <p:tgtEl>
                                          <p:spTgt spid="54"/>
                                        </p:tgtEl>
                                        <p:attrNameLst>
                                          <p:attrName>r</p:attrName>
                                        </p:attrNameLst>
                                      </p:cBhvr>
                                    </p:animRot>
                                  </p:childTnLst>
                                </p:cTn>
                              </p:par>
                            </p:childTnLst>
                          </p:cTn>
                        </p:par>
                      </p:childTnLst>
                    </p:cTn>
                  </p:par>
                </p:childTnLst>
              </p:cTn>
              <p:nextCondLst>
                <p:cond evt="onClick" delay="0">
                  <p:tgtEl>
                    <p:spTgt spid="63"/>
                  </p:tgtEl>
                </p:cond>
              </p:nextCondLst>
            </p:seq>
            <p:seq concurrent="1" nextAc="seek">
              <p:cTn id="65" restart="whenNotActive" fill="hold" evtFilter="cancelBubble" nodeType="interactiveSeq">
                <p:stCondLst>
                  <p:cond evt="onClick" delay="0">
                    <p:tgtEl>
                      <p:spTgt spid="7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73"/>
                                        </p:tgtEl>
                                        <p:attrNameLst>
                                          <p:attrName>style.visibility</p:attrName>
                                        </p:attrNameLst>
                                      </p:cBhvr>
                                      <p:to>
                                        <p:strVal val="hidden"/>
                                      </p:to>
                                    </p:set>
                                  </p:childTnLst>
                                </p:cTn>
                              </p:par>
                            </p:childTnLst>
                          </p:cTn>
                        </p:par>
                        <p:par>
                          <p:cTn id="70" fill="hold">
                            <p:stCondLst>
                              <p:cond delay="0"/>
                            </p:stCondLst>
                            <p:childTnLst>
                              <p:par>
                                <p:cTn id="71" presetID="1" presetClass="exit" presetSubtype="0" fill="hold" grpId="0" nodeType="afterEffect">
                                  <p:stCondLst>
                                    <p:cond delay="0"/>
                                  </p:stCondLst>
                                  <p:childTnLst>
                                    <p:set>
                                      <p:cBhvr>
                                        <p:cTn id="72" dur="1" fill="hold">
                                          <p:stCondLst>
                                            <p:cond delay="0"/>
                                          </p:stCondLst>
                                        </p:cTn>
                                        <p:tgtEl>
                                          <p:spTgt spid="72"/>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hidden"/>
                                      </p:to>
                                    </p:set>
                                  </p:childTnLst>
                                </p:cTn>
                              </p:par>
                            </p:childTnLst>
                          </p:cTn>
                        </p:par>
                        <p:par>
                          <p:cTn id="75" fill="hold">
                            <p:stCondLst>
                              <p:cond delay="0"/>
                            </p:stCondLst>
                            <p:childTnLst>
                              <p:par>
                                <p:cTn id="76" presetID="21" presetClass="exit" presetSubtype="1" fill="hold" grpId="0" nodeType="afterEffect">
                                  <p:stCondLst>
                                    <p:cond delay="0"/>
                                  </p:stCondLst>
                                  <p:childTnLst>
                                    <p:animEffect transition="out" filter="wheel(1)">
                                      <p:cBhvr>
                                        <p:cTn id="77" dur="60000"/>
                                        <p:tgtEl>
                                          <p:spTgt spid="69"/>
                                        </p:tgtEl>
                                      </p:cBhvr>
                                    </p:animEffect>
                                    <p:set>
                                      <p:cBhvr>
                                        <p:cTn id="78" dur="1" fill="hold">
                                          <p:stCondLst>
                                            <p:cond delay="59999"/>
                                          </p:stCondLst>
                                        </p:cTn>
                                        <p:tgtEl>
                                          <p:spTgt spid="69"/>
                                        </p:tgtEl>
                                        <p:attrNameLst>
                                          <p:attrName>style.visibility</p:attrName>
                                        </p:attrNameLst>
                                      </p:cBhvr>
                                      <p:to>
                                        <p:strVal val="hidden"/>
                                      </p:to>
                                    </p:set>
                                  </p:childTnLst>
                                </p:cTn>
                              </p:par>
                            </p:childTnLst>
                          </p:cTn>
                        </p:par>
                        <p:par>
                          <p:cTn id="79" fill="hold">
                            <p:stCondLst>
                              <p:cond delay="60000"/>
                            </p:stCondLst>
                            <p:childTnLst>
                              <p:par>
                                <p:cTn id="80" presetID="1" presetClass="exit" presetSubtype="0" fill="hold" grpId="0" nodeType="afterEffect">
                                  <p:stCondLst>
                                    <p:cond delay="0"/>
                                  </p:stCondLst>
                                  <p:childTnLst>
                                    <p:set>
                                      <p:cBhvr>
                                        <p:cTn id="81" dur="1" fill="hold">
                                          <p:stCondLst>
                                            <p:cond delay="0"/>
                                          </p:stCondLst>
                                        </p:cTn>
                                        <p:tgtEl>
                                          <p:spTgt spid="70"/>
                                        </p:tgtEl>
                                        <p:attrNameLst>
                                          <p:attrName>style.visibility</p:attrName>
                                        </p:attrNameLst>
                                      </p:cBhvr>
                                      <p:to>
                                        <p:strVal val="hidden"/>
                                      </p:to>
                                    </p:set>
                                  </p:childTnLst>
                                </p:cTn>
                              </p:par>
                            </p:childTnLst>
                          </p:cTn>
                        </p:par>
                        <p:par>
                          <p:cTn id="82" fill="hold">
                            <p:stCondLst>
                              <p:cond delay="60000"/>
                            </p:stCondLst>
                            <p:childTnLst>
                              <p:par>
                                <p:cTn id="83" presetID="1" presetClass="exit" presetSubtype="0" fill="hold" grpId="0" nodeType="afterEffect">
                                  <p:stCondLst>
                                    <p:cond delay="0"/>
                                  </p:stCondLst>
                                  <p:childTnLst>
                                    <p:set>
                                      <p:cBhvr>
                                        <p:cTn id="84" dur="1" fill="hold">
                                          <p:stCondLst>
                                            <p:cond delay="0"/>
                                          </p:stCondLst>
                                        </p:cTn>
                                        <p:tgtEl>
                                          <p:spTgt spid="68"/>
                                        </p:tgtEl>
                                        <p:attrNameLst>
                                          <p:attrName>style.visibility</p:attrName>
                                        </p:attrNameLst>
                                      </p:cBhvr>
                                      <p:to>
                                        <p:strVal val="hidden"/>
                                      </p:to>
                                    </p:set>
                                  </p:childTnLst>
                                </p:cTn>
                              </p:par>
                            </p:childTnLst>
                          </p:cTn>
                        </p:par>
                        <p:par>
                          <p:cTn id="85" fill="hold">
                            <p:stCondLst>
                              <p:cond delay="60000"/>
                            </p:stCondLst>
                            <p:childTnLst>
                              <p:par>
                                <p:cTn id="86"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0.0 0.0 L 0.0 -0.07213" pathEditMode="relative" ptsTypes="">
                                      <p:cBhvr>
                                        <p:cTn id="87" dur="250" accel="50000" decel="50000" autoRev="1" fill="hold">
                                          <p:stCondLst>
                                            <p:cond delay="0"/>
                                          </p:stCondLst>
                                        </p:cTn>
                                        <p:tgtEl>
                                          <p:spTgt spid="67"/>
                                        </p:tgtEl>
                                        <p:attrNameLst>
                                          <p:attrName>ppt_x</p:attrName>
                                          <p:attrName>ppt_y</p:attrName>
                                        </p:attrNameLst>
                                      </p:cBhvr>
                                    </p:animMotion>
                                    <p:animRot by="1500000">
                                      <p:cBhvr>
                                        <p:cTn id="88" dur="125" fill="hold">
                                          <p:stCondLst>
                                            <p:cond delay="0"/>
                                          </p:stCondLst>
                                        </p:cTn>
                                        <p:tgtEl>
                                          <p:spTgt spid="67"/>
                                        </p:tgtEl>
                                        <p:attrNameLst>
                                          <p:attrName>r</p:attrName>
                                        </p:attrNameLst>
                                      </p:cBhvr>
                                    </p:animRot>
                                    <p:animRot by="-1500000">
                                      <p:cBhvr>
                                        <p:cTn id="89" dur="125" fill="hold">
                                          <p:stCondLst>
                                            <p:cond delay="125"/>
                                          </p:stCondLst>
                                        </p:cTn>
                                        <p:tgtEl>
                                          <p:spTgt spid="67"/>
                                        </p:tgtEl>
                                        <p:attrNameLst>
                                          <p:attrName>r</p:attrName>
                                        </p:attrNameLst>
                                      </p:cBhvr>
                                    </p:animRot>
                                    <p:animRot by="-1500000">
                                      <p:cBhvr>
                                        <p:cTn id="90" dur="125" fill="hold">
                                          <p:stCondLst>
                                            <p:cond delay="250"/>
                                          </p:stCondLst>
                                        </p:cTn>
                                        <p:tgtEl>
                                          <p:spTgt spid="67"/>
                                        </p:tgtEl>
                                        <p:attrNameLst>
                                          <p:attrName>r</p:attrName>
                                        </p:attrNameLst>
                                      </p:cBhvr>
                                    </p:animRot>
                                    <p:animRot by="1500000">
                                      <p:cBhvr>
                                        <p:cTn id="91" dur="125" fill="hold">
                                          <p:stCondLst>
                                            <p:cond delay="375"/>
                                          </p:stCondLst>
                                        </p:cTn>
                                        <p:tgtEl>
                                          <p:spTgt spid="67"/>
                                        </p:tgtEl>
                                        <p:attrNameLst>
                                          <p:attrName>r</p:attrName>
                                        </p:attrNameLst>
                                      </p:cBhvr>
                                    </p:animRot>
                                  </p:childTnLst>
                                </p:cTn>
                              </p:par>
                            </p:childTnLst>
                          </p:cTn>
                        </p:par>
                      </p:childTnLst>
                    </p:cTn>
                  </p:par>
                </p:childTnLst>
              </p:cTn>
              <p:nextCondLst>
                <p:cond evt="onClick" delay="0">
                  <p:tgtEl>
                    <p:spTgt spid="73"/>
                  </p:tgtEl>
                </p:cond>
              </p:nextCondLst>
            </p:seq>
            <p:seq concurrent="1" nextAc="seek">
              <p:cTn id="92" restart="whenNotActive" fill="hold" evtFilter="cancelBubble" nodeType="interactiveSeq">
                <p:stCondLst>
                  <p:cond evt="onClick" delay="0">
                    <p:tgtEl>
                      <p:spTgt spid="83"/>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83"/>
                                        </p:tgtEl>
                                        <p:attrNameLst>
                                          <p:attrName>style.visibility</p:attrName>
                                        </p:attrNameLst>
                                      </p:cBhvr>
                                      <p:to>
                                        <p:strVal val="hidden"/>
                                      </p:to>
                                    </p:set>
                                  </p:childTnLst>
                                </p:cTn>
                              </p:par>
                            </p:childTnLst>
                          </p:cTn>
                        </p:par>
                        <p:par>
                          <p:cTn id="97" fill="hold">
                            <p:stCondLst>
                              <p:cond delay="0"/>
                            </p:stCondLst>
                            <p:childTnLst>
                              <p:par>
                                <p:cTn id="98" presetID="1" presetClass="exit" presetSubtype="0" fill="hold" grpId="0" nodeType="afterEffect">
                                  <p:stCondLst>
                                    <p:cond delay="0"/>
                                  </p:stCondLst>
                                  <p:childTnLst>
                                    <p:set>
                                      <p:cBhvr>
                                        <p:cTn id="99" dur="1" fill="hold">
                                          <p:stCondLst>
                                            <p:cond delay="0"/>
                                          </p:stCondLst>
                                        </p:cTn>
                                        <p:tgtEl>
                                          <p:spTgt spid="82"/>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81"/>
                                        </p:tgtEl>
                                        <p:attrNameLst>
                                          <p:attrName>style.visibility</p:attrName>
                                        </p:attrNameLst>
                                      </p:cBhvr>
                                      <p:to>
                                        <p:strVal val="hidden"/>
                                      </p:to>
                                    </p:set>
                                  </p:childTnLst>
                                </p:cTn>
                              </p:par>
                            </p:childTnLst>
                          </p:cTn>
                        </p:par>
                        <p:par>
                          <p:cTn id="102" fill="hold">
                            <p:stCondLst>
                              <p:cond delay="0"/>
                            </p:stCondLst>
                            <p:childTnLst>
                              <p:par>
                                <p:cTn id="103" presetID="21" presetClass="exit" presetSubtype="1" fill="hold" grpId="0" nodeType="afterEffect">
                                  <p:stCondLst>
                                    <p:cond delay="0"/>
                                  </p:stCondLst>
                                  <p:childTnLst>
                                    <p:animEffect transition="out" filter="wheel(1)">
                                      <p:cBhvr>
                                        <p:cTn id="104" dur="60000"/>
                                        <p:tgtEl>
                                          <p:spTgt spid="79"/>
                                        </p:tgtEl>
                                      </p:cBhvr>
                                    </p:animEffect>
                                    <p:set>
                                      <p:cBhvr>
                                        <p:cTn id="105" dur="1" fill="hold">
                                          <p:stCondLst>
                                            <p:cond delay="59999"/>
                                          </p:stCondLst>
                                        </p:cTn>
                                        <p:tgtEl>
                                          <p:spTgt spid="79"/>
                                        </p:tgtEl>
                                        <p:attrNameLst>
                                          <p:attrName>style.visibility</p:attrName>
                                        </p:attrNameLst>
                                      </p:cBhvr>
                                      <p:to>
                                        <p:strVal val="hidden"/>
                                      </p:to>
                                    </p:set>
                                  </p:childTnLst>
                                </p:cTn>
                              </p:par>
                            </p:childTnLst>
                          </p:cTn>
                        </p:par>
                        <p:par>
                          <p:cTn id="106" fill="hold">
                            <p:stCondLst>
                              <p:cond delay="60000"/>
                            </p:stCondLst>
                            <p:childTnLst>
                              <p:par>
                                <p:cTn id="107" presetID="1" presetClass="exit" presetSubtype="0" fill="hold" grpId="0" nodeType="afterEffect">
                                  <p:stCondLst>
                                    <p:cond delay="0"/>
                                  </p:stCondLst>
                                  <p:childTnLst>
                                    <p:set>
                                      <p:cBhvr>
                                        <p:cTn id="108" dur="1" fill="hold">
                                          <p:stCondLst>
                                            <p:cond delay="0"/>
                                          </p:stCondLst>
                                        </p:cTn>
                                        <p:tgtEl>
                                          <p:spTgt spid="80"/>
                                        </p:tgtEl>
                                        <p:attrNameLst>
                                          <p:attrName>style.visibility</p:attrName>
                                        </p:attrNameLst>
                                      </p:cBhvr>
                                      <p:to>
                                        <p:strVal val="hidden"/>
                                      </p:to>
                                    </p:set>
                                  </p:childTnLst>
                                </p:cTn>
                              </p:par>
                            </p:childTnLst>
                          </p:cTn>
                        </p:par>
                        <p:par>
                          <p:cTn id="109" fill="hold">
                            <p:stCondLst>
                              <p:cond delay="60000"/>
                            </p:stCondLst>
                            <p:childTnLst>
                              <p:par>
                                <p:cTn id="110" presetID="1" presetClass="exit" presetSubtype="0" fill="hold" grpId="0" nodeType="afterEffect">
                                  <p:stCondLst>
                                    <p:cond delay="0"/>
                                  </p:stCondLst>
                                  <p:childTnLst>
                                    <p:set>
                                      <p:cBhvr>
                                        <p:cTn id="111" dur="1" fill="hold">
                                          <p:stCondLst>
                                            <p:cond delay="0"/>
                                          </p:stCondLst>
                                        </p:cTn>
                                        <p:tgtEl>
                                          <p:spTgt spid="78"/>
                                        </p:tgtEl>
                                        <p:attrNameLst>
                                          <p:attrName>style.visibility</p:attrName>
                                        </p:attrNameLst>
                                      </p:cBhvr>
                                      <p:to>
                                        <p:strVal val="hidden"/>
                                      </p:to>
                                    </p:set>
                                  </p:childTnLst>
                                </p:cTn>
                              </p:par>
                            </p:childTnLst>
                          </p:cTn>
                        </p:par>
                        <p:par>
                          <p:cTn id="112" fill="hold">
                            <p:stCondLst>
                              <p:cond delay="60000"/>
                            </p:stCondLst>
                            <p:childTnLst>
                              <p:par>
                                <p:cTn id="113"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0.0 0.0 L 0.0 -0.07213" pathEditMode="relative" ptsTypes="">
                                      <p:cBhvr>
                                        <p:cTn id="114" dur="250" accel="50000" decel="50000" autoRev="1" fill="hold">
                                          <p:stCondLst>
                                            <p:cond delay="0"/>
                                          </p:stCondLst>
                                        </p:cTn>
                                        <p:tgtEl>
                                          <p:spTgt spid="77"/>
                                        </p:tgtEl>
                                        <p:attrNameLst>
                                          <p:attrName>ppt_x</p:attrName>
                                          <p:attrName>ppt_y</p:attrName>
                                        </p:attrNameLst>
                                      </p:cBhvr>
                                    </p:animMotion>
                                    <p:animRot by="1500000">
                                      <p:cBhvr>
                                        <p:cTn id="115" dur="125" fill="hold">
                                          <p:stCondLst>
                                            <p:cond delay="0"/>
                                          </p:stCondLst>
                                        </p:cTn>
                                        <p:tgtEl>
                                          <p:spTgt spid="77"/>
                                        </p:tgtEl>
                                        <p:attrNameLst>
                                          <p:attrName>r</p:attrName>
                                        </p:attrNameLst>
                                      </p:cBhvr>
                                    </p:animRot>
                                    <p:animRot by="-1500000">
                                      <p:cBhvr>
                                        <p:cTn id="116" dur="125" fill="hold">
                                          <p:stCondLst>
                                            <p:cond delay="125"/>
                                          </p:stCondLst>
                                        </p:cTn>
                                        <p:tgtEl>
                                          <p:spTgt spid="77"/>
                                        </p:tgtEl>
                                        <p:attrNameLst>
                                          <p:attrName>r</p:attrName>
                                        </p:attrNameLst>
                                      </p:cBhvr>
                                    </p:animRot>
                                    <p:animRot by="-1500000">
                                      <p:cBhvr>
                                        <p:cTn id="117" dur="125" fill="hold">
                                          <p:stCondLst>
                                            <p:cond delay="250"/>
                                          </p:stCondLst>
                                        </p:cTn>
                                        <p:tgtEl>
                                          <p:spTgt spid="77"/>
                                        </p:tgtEl>
                                        <p:attrNameLst>
                                          <p:attrName>r</p:attrName>
                                        </p:attrNameLst>
                                      </p:cBhvr>
                                    </p:animRot>
                                    <p:animRot by="1500000">
                                      <p:cBhvr>
                                        <p:cTn id="118" dur="125" fill="hold">
                                          <p:stCondLst>
                                            <p:cond delay="375"/>
                                          </p:stCondLst>
                                        </p:cTn>
                                        <p:tgtEl>
                                          <p:spTgt spid="77"/>
                                        </p:tgtEl>
                                        <p:attrNameLst>
                                          <p:attrName>r</p:attrName>
                                        </p:attrNameLst>
                                      </p:cBhvr>
                                    </p:animRot>
                                  </p:childTnLst>
                                </p:cTn>
                              </p:par>
                            </p:childTnLst>
                          </p:cTn>
                        </p:par>
                      </p:childTnLst>
                    </p:cTn>
                  </p:par>
                </p:childTnLst>
              </p:cTn>
              <p:nextCondLst>
                <p:cond evt="onClick" delay="0">
                  <p:tgtEl>
                    <p:spTgt spid="83"/>
                  </p:tgtEl>
                </p:cond>
              </p:nextCondLst>
            </p:seq>
            <p:seq concurrent="1" nextAc="seek">
              <p:cTn id="119" restart="whenNotActive" fill="hold" evtFilter="cancelBubble" nodeType="interactiveSeq">
                <p:stCondLst>
                  <p:cond evt="onClick" delay="0">
                    <p:tgtEl>
                      <p:spTgt spid="93"/>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93"/>
                                        </p:tgtEl>
                                        <p:attrNameLst>
                                          <p:attrName>style.visibility</p:attrName>
                                        </p:attrNameLst>
                                      </p:cBhvr>
                                      <p:to>
                                        <p:strVal val="hidden"/>
                                      </p:to>
                                    </p:set>
                                  </p:childTnLst>
                                </p:cTn>
                              </p:par>
                            </p:childTnLst>
                          </p:cTn>
                        </p:par>
                        <p:par>
                          <p:cTn id="124" fill="hold">
                            <p:stCondLst>
                              <p:cond delay="0"/>
                            </p:stCondLst>
                            <p:childTnLst>
                              <p:par>
                                <p:cTn id="125" presetID="1" presetClass="exit" presetSubtype="0" fill="hold" grpId="0" nodeType="afterEffect">
                                  <p:stCondLst>
                                    <p:cond delay="0"/>
                                  </p:stCondLst>
                                  <p:childTnLst>
                                    <p:set>
                                      <p:cBhvr>
                                        <p:cTn id="126" dur="1" fill="hold">
                                          <p:stCondLst>
                                            <p:cond delay="0"/>
                                          </p:stCondLst>
                                        </p:cTn>
                                        <p:tgtEl>
                                          <p:spTgt spid="92"/>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91"/>
                                        </p:tgtEl>
                                        <p:attrNameLst>
                                          <p:attrName>style.visibility</p:attrName>
                                        </p:attrNameLst>
                                      </p:cBhvr>
                                      <p:to>
                                        <p:strVal val="hidden"/>
                                      </p:to>
                                    </p:set>
                                  </p:childTnLst>
                                </p:cTn>
                              </p:par>
                            </p:childTnLst>
                          </p:cTn>
                        </p:par>
                        <p:par>
                          <p:cTn id="129" fill="hold">
                            <p:stCondLst>
                              <p:cond delay="0"/>
                            </p:stCondLst>
                            <p:childTnLst>
                              <p:par>
                                <p:cTn id="130" presetID="21" presetClass="exit" presetSubtype="1" fill="hold" grpId="0" nodeType="afterEffect">
                                  <p:stCondLst>
                                    <p:cond delay="0"/>
                                  </p:stCondLst>
                                  <p:childTnLst>
                                    <p:animEffect transition="out" filter="wheel(1)">
                                      <p:cBhvr>
                                        <p:cTn id="131" dur="60000"/>
                                        <p:tgtEl>
                                          <p:spTgt spid="89"/>
                                        </p:tgtEl>
                                      </p:cBhvr>
                                    </p:animEffect>
                                    <p:set>
                                      <p:cBhvr>
                                        <p:cTn id="132" dur="1" fill="hold">
                                          <p:stCondLst>
                                            <p:cond delay="59999"/>
                                          </p:stCondLst>
                                        </p:cTn>
                                        <p:tgtEl>
                                          <p:spTgt spid="89"/>
                                        </p:tgtEl>
                                        <p:attrNameLst>
                                          <p:attrName>style.visibility</p:attrName>
                                        </p:attrNameLst>
                                      </p:cBhvr>
                                      <p:to>
                                        <p:strVal val="hidden"/>
                                      </p:to>
                                    </p:set>
                                  </p:childTnLst>
                                </p:cTn>
                              </p:par>
                            </p:childTnLst>
                          </p:cTn>
                        </p:par>
                        <p:par>
                          <p:cTn id="133" fill="hold">
                            <p:stCondLst>
                              <p:cond delay="60000"/>
                            </p:stCondLst>
                            <p:childTnLst>
                              <p:par>
                                <p:cTn id="134" presetID="1" presetClass="exit" presetSubtype="0" fill="hold" grpId="0" nodeType="afterEffect">
                                  <p:stCondLst>
                                    <p:cond delay="0"/>
                                  </p:stCondLst>
                                  <p:childTnLst>
                                    <p:set>
                                      <p:cBhvr>
                                        <p:cTn id="135" dur="1" fill="hold">
                                          <p:stCondLst>
                                            <p:cond delay="0"/>
                                          </p:stCondLst>
                                        </p:cTn>
                                        <p:tgtEl>
                                          <p:spTgt spid="90"/>
                                        </p:tgtEl>
                                        <p:attrNameLst>
                                          <p:attrName>style.visibility</p:attrName>
                                        </p:attrNameLst>
                                      </p:cBhvr>
                                      <p:to>
                                        <p:strVal val="hidden"/>
                                      </p:to>
                                    </p:set>
                                  </p:childTnLst>
                                </p:cTn>
                              </p:par>
                            </p:childTnLst>
                          </p:cTn>
                        </p:par>
                        <p:par>
                          <p:cTn id="136" fill="hold">
                            <p:stCondLst>
                              <p:cond delay="60000"/>
                            </p:stCondLst>
                            <p:childTnLst>
                              <p:par>
                                <p:cTn id="137" presetID="1" presetClass="exit" presetSubtype="0" fill="hold" grpId="0" nodeType="afterEffect">
                                  <p:stCondLst>
                                    <p:cond delay="0"/>
                                  </p:stCondLst>
                                  <p:childTnLst>
                                    <p:set>
                                      <p:cBhvr>
                                        <p:cTn id="138" dur="1" fill="hold">
                                          <p:stCondLst>
                                            <p:cond delay="0"/>
                                          </p:stCondLst>
                                        </p:cTn>
                                        <p:tgtEl>
                                          <p:spTgt spid="88"/>
                                        </p:tgtEl>
                                        <p:attrNameLst>
                                          <p:attrName>style.visibility</p:attrName>
                                        </p:attrNameLst>
                                      </p:cBhvr>
                                      <p:to>
                                        <p:strVal val="hidden"/>
                                      </p:to>
                                    </p:set>
                                  </p:childTnLst>
                                </p:cTn>
                              </p:par>
                            </p:childTnLst>
                          </p:cTn>
                        </p:par>
                        <p:par>
                          <p:cTn id="139" fill="hold">
                            <p:stCondLst>
                              <p:cond delay="60000"/>
                            </p:stCondLst>
                            <p:childTnLst>
                              <p:par>
                                <p:cTn id="140"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0.0 0.0 L 0.0 -0.07213" pathEditMode="relative" ptsTypes="">
                                      <p:cBhvr>
                                        <p:cTn id="141" dur="250" accel="50000" decel="50000" autoRev="1" fill="hold">
                                          <p:stCondLst>
                                            <p:cond delay="0"/>
                                          </p:stCondLst>
                                        </p:cTn>
                                        <p:tgtEl>
                                          <p:spTgt spid="87"/>
                                        </p:tgtEl>
                                        <p:attrNameLst>
                                          <p:attrName>ppt_x</p:attrName>
                                          <p:attrName>ppt_y</p:attrName>
                                        </p:attrNameLst>
                                      </p:cBhvr>
                                    </p:animMotion>
                                    <p:animRot by="1500000">
                                      <p:cBhvr>
                                        <p:cTn id="142" dur="125" fill="hold">
                                          <p:stCondLst>
                                            <p:cond delay="0"/>
                                          </p:stCondLst>
                                        </p:cTn>
                                        <p:tgtEl>
                                          <p:spTgt spid="87"/>
                                        </p:tgtEl>
                                        <p:attrNameLst>
                                          <p:attrName>r</p:attrName>
                                        </p:attrNameLst>
                                      </p:cBhvr>
                                    </p:animRot>
                                    <p:animRot by="-1500000">
                                      <p:cBhvr>
                                        <p:cTn id="143" dur="125" fill="hold">
                                          <p:stCondLst>
                                            <p:cond delay="125"/>
                                          </p:stCondLst>
                                        </p:cTn>
                                        <p:tgtEl>
                                          <p:spTgt spid="87"/>
                                        </p:tgtEl>
                                        <p:attrNameLst>
                                          <p:attrName>r</p:attrName>
                                        </p:attrNameLst>
                                      </p:cBhvr>
                                    </p:animRot>
                                    <p:animRot by="-1500000">
                                      <p:cBhvr>
                                        <p:cTn id="144" dur="125" fill="hold">
                                          <p:stCondLst>
                                            <p:cond delay="250"/>
                                          </p:stCondLst>
                                        </p:cTn>
                                        <p:tgtEl>
                                          <p:spTgt spid="87"/>
                                        </p:tgtEl>
                                        <p:attrNameLst>
                                          <p:attrName>r</p:attrName>
                                        </p:attrNameLst>
                                      </p:cBhvr>
                                    </p:animRot>
                                    <p:animRot by="1500000">
                                      <p:cBhvr>
                                        <p:cTn id="145" dur="125" fill="hold">
                                          <p:stCondLst>
                                            <p:cond delay="375"/>
                                          </p:stCondLst>
                                        </p:cTn>
                                        <p:tgtEl>
                                          <p:spTgt spid="87"/>
                                        </p:tgtEl>
                                        <p:attrNameLst>
                                          <p:attrName>r</p:attrName>
                                        </p:attrNameLst>
                                      </p:cBhvr>
                                    </p:animRot>
                                  </p:childTnLst>
                                </p:cTn>
                              </p:par>
                            </p:childTnLst>
                          </p:cTn>
                        </p:par>
                      </p:childTnLst>
                    </p:cTn>
                  </p:par>
                </p:childTnLst>
              </p:cTn>
              <p:nextCondLst>
                <p:cond evt="onClick" delay="0">
                  <p:tgtEl>
                    <p:spTgt spid="93"/>
                  </p:tgtEl>
                </p:cond>
              </p:nextCondLst>
            </p:seq>
            <p:seq concurrent="1" nextAc="seek">
              <p:cTn id="146" restart="whenNotActive" fill="hold" evtFilter="cancelBubble" nodeType="interactiveSeq">
                <p:stCondLst>
                  <p:cond evt="onClick" delay="0">
                    <p:tgtEl>
                      <p:spTgt spid="103"/>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03"/>
                                        </p:tgtEl>
                                        <p:attrNameLst>
                                          <p:attrName>style.visibility</p:attrName>
                                        </p:attrNameLst>
                                      </p:cBhvr>
                                      <p:to>
                                        <p:strVal val="hidden"/>
                                      </p:to>
                                    </p:set>
                                  </p:childTnLst>
                                </p:cTn>
                              </p:par>
                            </p:childTnLst>
                          </p:cTn>
                        </p:par>
                        <p:par>
                          <p:cTn id="151" fill="hold">
                            <p:stCondLst>
                              <p:cond delay="0"/>
                            </p:stCondLst>
                            <p:childTnLst>
                              <p:par>
                                <p:cTn id="152" presetID="1" presetClass="exit"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101"/>
                                        </p:tgtEl>
                                        <p:attrNameLst>
                                          <p:attrName>style.visibility</p:attrName>
                                        </p:attrNameLst>
                                      </p:cBhvr>
                                      <p:to>
                                        <p:strVal val="hidden"/>
                                      </p:to>
                                    </p:set>
                                  </p:childTnLst>
                                </p:cTn>
                              </p:par>
                            </p:childTnLst>
                          </p:cTn>
                        </p:par>
                        <p:par>
                          <p:cTn id="156" fill="hold">
                            <p:stCondLst>
                              <p:cond delay="0"/>
                            </p:stCondLst>
                            <p:childTnLst>
                              <p:par>
                                <p:cTn id="157" presetID="21" presetClass="exit" presetSubtype="1" fill="hold" grpId="0" nodeType="afterEffect">
                                  <p:stCondLst>
                                    <p:cond delay="0"/>
                                  </p:stCondLst>
                                  <p:childTnLst>
                                    <p:animEffect transition="out" filter="wheel(1)">
                                      <p:cBhvr>
                                        <p:cTn id="158" dur="60000"/>
                                        <p:tgtEl>
                                          <p:spTgt spid="99"/>
                                        </p:tgtEl>
                                      </p:cBhvr>
                                    </p:animEffect>
                                    <p:set>
                                      <p:cBhvr>
                                        <p:cTn id="159" dur="1" fill="hold">
                                          <p:stCondLst>
                                            <p:cond delay="59999"/>
                                          </p:stCondLst>
                                        </p:cTn>
                                        <p:tgtEl>
                                          <p:spTgt spid="99"/>
                                        </p:tgtEl>
                                        <p:attrNameLst>
                                          <p:attrName>style.visibility</p:attrName>
                                        </p:attrNameLst>
                                      </p:cBhvr>
                                      <p:to>
                                        <p:strVal val="hidden"/>
                                      </p:to>
                                    </p:set>
                                  </p:childTnLst>
                                </p:cTn>
                              </p:par>
                            </p:childTnLst>
                          </p:cTn>
                        </p:par>
                        <p:par>
                          <p:cTn id="160" fill="hold">
                            <p:stCondLst>
                              <p:cond delay="60000"/>
                            </p:stCondLst>
                            <p:childTnLst>
                              <p:par>
                                <p:cTn id="161" presetID="1" presetClass="exit" presetSubtype="0" fill="hold" grpId="0" nodeType="afterEffect">
                                  <p:stCondLst>
                                    <p:cond delay="0"/>
                                  </p:stCondLst>
                                  <p:childTnLst>
                                    <p:set>
                                      <p:cBhvr>
                                        <p:cTn id="162" dur="1" fill="hold">
                                          <p:stCondLst>
                                            <p:cond delay="0"/>
                                          </p:stCondLst>
                                        </p:cTn>
                                        <p:tgtEl>
                                          <p:spTgt spid="100"/>
                                        </p:tgtEl>
                                        <p:attrNameLst>
                                          <p:attrName>style.visibility</p:attrName>
                                        </p:attrNameLst>
                                      </p:cBhvr>
                                      <p:to>
                                        <p:strVal val="hidden"/>
                                      </p:to>
                                    </p:set>
                                  </p:childTnLst>
                                </p:cTn>
                              </p:par>
                            </p:childTnLst>
                          </p:cTn>
                        </p:par>
                        <p:par>
                          <p:cTn id="163" fill="hold">
                            <p:stCondLst>
                              <p:cond delay="60000"/>
                            </p:stCondLst>
                            <p:childTnLst>
                              <p:par>
                                <p:cTn id="164" presetID="1" presetClass="exit" presetSubtype="0" fill="hold" grpId="0" nodeType="afterEffect">
                                  <p:stCondLst>
                                    <p:cond delay="0"/>
                                  </p:stCondLst>
                                  <p:childTnLst>
                                    <p:set>
                                      <p:cBhvr>
                                        <p:cTn id="165" dur="1" fill="hold">
                                          <p:stCondLst>
                                            <p:cond delay="0"/>
                                          </p:stCondLst>
                                        </p:cTn>
                                        <p:tgtEl>
                                          <p:spTgt spid="98"/>
                                        </p:tgtEl>
                                        <p:attrNameLst>
                                          <p:attrName>style.visibility</p:attrName>
                                        </p:attrNameLst>
                                      </p:cBhvr>
                                      <p:to>
                                        <p:strVal val="hidden"/>
                                      </p:to>
                                    </p:set>
                                  </p:childTnLst>
                                </p:cTn>
                              </p:par>
                            </p:childTnLst>
                          </p:cTn>
                        </p:par>
                        <p:par>
                          <p:cTn id="166" fill="hold">
                            <p:stCondLst>
                              <p:cond delay="60000"/>
                            </p:stCondLst>
                            <p:childTnLst>
                              <p:par>
                                <p:cTn id="167"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0.0 0.0 L 0.0 -0.07213" pathEditMode="relative" ptsTypes="">
                                      <p:cBhvr>
                                        <p:cTn id="168" dur="250" accel="50000" decel="50000" autoRev="1" fill="hold">
                                          <p:stCondLst>
                                            <p:cond delay="0"/>
                                          </p:stCondLst>
                                        </p:cTn>
                                        <p:tgtEl>
                                          <p:spTgt spid="97"/>
                                        </p:tgtEl>
                                        <p:attrNameLst>
                                          <p:attrName>ppt_x</p:attrName>
                                          <p:attrName>ppt_y</p:attrName>
                                        </p:attrNameLst>
                                      </p:cBhvr>
                                    </p:animMotion>
                                    <p:animRot by="1500000">
                                      <p:cBhvr>
                                        <p:cTn id="169" dur="125" fill="hold">
                                          <p:stCondLst>
                                            <p:cond delay="0"/>
                                          </p:stCondLst>
                                        </p:cTn>
                                        <p:tgtEl>
                                          <p:spTgt spid="97"/>
                                        </p:tgtEl>
                                        <p:attrNameLst>
                                          <p:attrName>r</p:attrName>
                                        </p:attrNameLst>
                                      </p:cBhvr>
                                    </p:animRot>
                                    <p:animRot by="-1500000">
                                      <p:cBhvr>
                                        <p:cTn id="170" dur="125" fill="hold">
                                          <p:stCondLst>
                                            <p:cond delay="125"/>
                                          </p:stCondLst>
                                        </p:cTn>
                                        <p:tgtEl>
                                          <p:spTgt spid="97"/>
                                        </p:tgtEl>
                                        <p:attrNameLst>
                                          <p:attrName>r</p:attrName>
                                        </p:attrNameLst>
                                      </p:cBhvr>
                                    </p:animRot>
                                    <p:animRot by="-1500000">
                                      <p:cBhvr>
                                        <p:cTn id="171" dur="125" fill="hold">
                                          <p:stCondLst>
                                            <p:cond delay="250"/>
                                          </p:stCondLst>
                                        </p:cTn>
                                        <p:tgtEl>
                                          <p:spTgt spid="97"/>
                                        </p:tgtEl>
                                        <p:attrNameLst>
                                          <p:attrName>r</p:attrName>
                                        </p:attrNameLst>
                                      </p:cBhvr>
                                    </p:animRot>
                                    <p:animRot by="1500000">
                                      <p:cBhvr>
                                        <p:cTn id="172" dur="125" fill="hold">
                                          <p:stCondLst>
                                            <p:cond delay="375"/>
                                          </p:stCondLst>
                                        </p:cTn>
                                        <p:tgtEl>
                                          <p:spTgt spid="97"/>
                                        </p:tgtEl>
                                        <p:attrNameLst>
                                          <p:attrName>r</p:attrName>
                                        </p:attrNameLst>
                                      </p:cBhvr>
                                    </p:animRot>
                                  </p:childTnLst>
                                </p:cTn>
                              </p:par>
                            </p:childTnLst>
                          </p:cTn>
                        </p:par>
                      </p:childTnLst>
                    </p:cTn>
                  </p:par>
                </p:childTnLst>
              </p:cTn>
              <p:nextCondLst>
                <p:cond evt="onClick" delay="0">
                  <p:tgtEl>
                    <p:spTgt spid="103"/>
                  </p:tgtEl>
                </p:cond>
              </p:nextCondLst>
            </p:seq>
            <p:seq concurrent="1" nextAc="seek">
              <p:cTn id="173" restart="whenNotActive" fill="hold" evtFilter="cancelBubble" nodeType="interactiveSeq">
                <p:stCondLst>
                  <p:cond evt="onClick" delay="0">
                    <p:tgtEl>
                      <p:spTgt spid="113"/>
                    </p:tgtEl>
                  </p:cond>
                </p:stCondLst>
                <p:endSync evt="end" delay="0">
                  <p:rtn val="all"/>
                </p:endSync>
                <p:childTnLst>
                  <p:par>
                    <p:cTn id="174" fill="hold">
                      <p:stCondLst>
                        <p:cond delay="0"/>
                      </p:stCondLst>
                      <p:childTnLst>
                        <p:par>
                          <p:cTn id="175" fill="hold">
                            <p:stCondLst>
                              <p:cond delay="0"/>
                            </p:stCondLst>
                            <p:childTnLst>
                              <p:par>
                                <p:cTn id="176" presetID="1" presetClass="exit" presetSubtype="0" fill="hold" nodeType="clickEffect">
                                  <p:stCondLst>
                                    <p:cond delay="0"/>
                                  </p:stCondLst>
                                  <p:childTnLst>
                                    <p:set>
                                      <p:cBhvr>
                                        <p:cTn id="177" dur="1" fill="hold">
                                          <p:stCondLst>
                                            <p:cond delay="0"/>
                                          </p:stCondLst>
                                        </p:cTn>
                                        <p:tgtEl>
                                          <p:spTgt spid="113"/>
                                        </p:tgtEl>
                                        <p:attrNameLst>
                                          <p:attrName>style.visibility</p:attrName>
                                        </p:attrNameLst>
                                      </p:cBhvr>
                                      <p:to>
                                        <p:strVal val="hidden"/>
                                      </p:to>
                                    </p:set>
                                  </p:childTnLst>
                                </p:cTn>
                              </p:par>
                            </p:childTnLst>
                          </p:cTn>
                        </p:par>
                        <p:par>
                          <p:cTn id="178" fill="hold">
                            <p:stCondLst>
                              <p:cond delay="0"/>
                            </p:stCondLst>
                            <p:childTnLst>
                              <p:par>
                                <p:cTn id="179" presetID="1" presetClass="exit" presetSubtype="0" fill="hold" grpId="0" nodeType="afterEffect">
                                  <p:stCondLst>
                                    <p:cond delay="0"/>
                                  </p:stCondLst>
                                  <p:childTnLst>
                                    <p:set>
                                      <p:cBhvr>
                                        <p:cTn id="180" dur="1" fill="hold">
                                          <p:stCondLst>
                                            <p:cond delay="0"/>
                                          </p:stCondLst>
                                        </p:cTn>
                                        <p:tgtEl>
                                          <p:spTgt spid="112"/>
                                        </p:tgtEl>
                                        <p:attrNameLst>
                                          <p:attrName>style.visibility</p:attrName>
                                        </p:attrNameLst>
                                      </p:cBhvr>
                                      <p:to>
                                        <p:strVal val="hidden"/>
                                      </p:to>
                                    </p:set>
                                  </p:childTnLst>
                                </p:cTn>
                              </p:par>
                              <p:par>
                                <p:cTn id="181" presetID="1" presetClass="exit" presetSubtype="0" fill="hold" grpId="0" nodeType="withEffect">
                                  <p:stCondLst>
                                    <p:cond delay="0"/>
                                  </p:stCondLst>
                                  <p:childTnLst>
                                    <p:set>
                                      <p:cBhvr>
                                        <p:cTn id="182" dur="1" fill="hold">
                                          <p:stCondLst>
                                            <p:cond delay="0"/>
                                          </p:stCondLst>
                                        </p:cTn>
                                        <p:tgtEl>
                                          <p:spTgt spid="111"/>
                                        </p:tgtEl>
                                        <p:attrNameLst>
                                          <p:attrName>style.visibility</p:attrName>
                                        </p:attrNameLst>
                                      </p:cBhvr>
                                      <p:to>
                                        <p:strVal val="hidden"/>
                                      </p:to>
                                    </p:set>
                                  </p:childTnLst>
                                </p:cTn>
                              </p:par>
                            </p:childTnLst>
                          </p:cTn>
                        </p:par>
                        <p:par>
                          <p:cTn id="183" fill="hold">
                            <p:stCondLst>
                              <p:cond delay="0"/>
                            </p:stCondLst>
                            <p:childTnLst>
                              <p:par>
                                <p:cTn id="184" presetID="21" presetClass="exit" presetSubtype="1" fill="hold" grpId="0" nodeType="afterEffect">
                                  <p:stCondLst>
                                    <p:cond delay="0"/>
                                  </p:stCondLst>
                                  <p:childTnLst>
                                    <p:animEffect transition="out" filter="wheel(1)">
                                      <p:cBhvr>
                                        <p:cTn id="185" dur="60000"/>
                                        <p:tgtEl>
                                          <p:spTgt spid="109"/>
                                        </p:tgtEl>
                                      </p:cBhvr>
                                    </p:animEffect>
                                    <p:set>
                                      <p:cBhvr>
                                        <p:cTn id="186" dur="1" fill="hold">
                                          <p:stCondLst>
                                            <p:cond delay="59999"/>
                                          </p:stCondLst>
                                        </p:cTn>
                                        <p:tgtEl>
                                          <p:spTgt spid="109"/>
                                        </p:tgtEl>
                                        <p:attrNameLst>
                                          <p:attrName>style.visibility</p:attrName>
                                        </p:attrNameLst>
                                      </p:cBhvr>
                                      <p:to>
                                        <p:strVal val="hidden"/>
                                      </p:to>
                                    </p:set>
                                  </p:childTnLst>
                                </p:cTn>
                              </p:par>
                            </p:childTnLst>
                          </p:cTn>
                        </p:par>
                        <p:par>
                          <p:cTn id="187" fill="hold">
                            <p:stCondLst>
                              <p:cond delay="60000"/>
                            </p:stCondLst>
                            <p:childTnLst>
                              <p:par>
                                <p:cTn id="188" presetID="1" presetClass="exit" presetSubtype="0" fill="hold" grpId="0" nodeType="afterEffect">
                                  <p:stCondLst>
                                    <p:cond delay="0"/>
                                  </p:stCondLst>
                                  <p:childTnLst>
                                    <p:set>
                                      <p:cBhvr>
                                        <p:cTn id="189" dur="1" fill="hold">
                                          <p:stCondLst>
                                            <p:cond delay="0"/>
                                          </p:stCondLst>
                                        </p:cTn>
                                        <p:tgtEl>
                                          <p:spTgt spid="110"/>
                                        </p:tgtEl>
                                        <p:attrNameLst>
                                          <p:attrName>style.visibility</p:attrName>
                                        </p:attrNameLst>
                                      </p:cBhvr>
                                      <p:to>
                                        <p:strVal val="hidden"/>
                                      </p:to>
                                    </p:set>
                                  </p:childTnLst>
                                </p:cTn>
                              </p:par>
                            </p:childTnLst>
                          </p:cTn>
                        </p:par>
                        <p:par>
                          <p:cTn id="190" fill="hold">
                            <p:stCondLst>
                              <p:cond delay="60000"/>
                            </p:stCondLst>
                            <p:childTnLst>
                              <p:par>
                                <p:cTn id="191" presetID="1" presetClass="exit" presetSubtype="0" fill="hold" grpId="0" nodeType="afterEffect">
                                  <p:stCondLst>
                                    <p:cond delay="0"/>
                                  </p:stCondLst>
                                  <p:childTnLst>
                                    <p:set>
                                      <p:cBhvr>
                                        <p:cTn id="192" dur="1" fill="hold">
                                          <p:stCondLst>
                                            <p:cond delay="0"/>
                                          </p:stCondLst>
                                        </p:cTn>
                                        <p:tgtEl>
                                          <p:spTgt spid="108"/>
                                        </p:tgtEl>
                                        <p:attrNameLst>
                                          <p:attrName>style.visibility</p:attrName>
                                        </p:attrNameLst>
                                      </p:cBhvr>
                                      <p:to>
                                        <p:strVal val="hidden"/>
                                      </p:to>
                                    </p:set>
                                  </p:childTnLst>
                                </p:cTn>
                              </p:par>
                            </p:childTnLst>
                          </p:cTn>
                        </p:par>
                        <p:par>
                          <p:cTn id="193" fill="hold">
                            <p:stCondLst>
                              <p:cond delay="60000"/>
                            </p:stCondLst>
                            <p:childTnLst>
                              <p:par>
                                <p:cTn id="194" presetID="34" presetClass="emph" presetSubtype="0" repeatCount="indefinite" fill="hold" grpId="0" nodeType="afterEffect">
                                  <p:stCondLst>
                                    <p:cond delay="0"/>
                                  </p:stCondLst>
                                  <p:endCondLst>
                                    <p:cond evt="onNext" delay="0">
                                      <p:tgtEl>
                                        <p:sldTgt/>
                                      </p:tgtEl>
                                    </p:cond>
                                  </p:endCondLst>
                                  <p:iterate type="lt">
                                    <p:tmPct val="10000"/>
                                  </p:iterate>
                                  <p:childTnLst>
                                    <p:animMotion origin="layout" path="M 0.0 0.0 L 0.0 -0.07213" pathEditMode="relative" ptsTypes="">
                                      <p:cBhvr>
                                        <p:cTn id="195" dur="250" accel="50000" decel="50000" autoRev="1" fill="hold">
                                          <p:stCondLst>
                                            <p:cond delay="0"/>
                                          </p:stCondLst>
                                        </p:cTn>
                                        <p:tgtEl>
                                          <p:spTgt spid="107"/>
                                        </p:tgtEl>
                                        <p:attrNameLst>
                                          <p:attrName>ppt_x</p:attrName>
                                          <p:attrName>ppt_y</p:attrName>
                                        </p:attrNameLst>
                                      </p:cBhvr>
                                    </p:animMotion>
                                    <p:animRot by="1500000">
                                      <p:cBhvr>
                                        <p:cTn id="196" dur="125" fill="hold">
                                          <p:stCondLst>
                                            <p:cond delay="0"/>
                                          </p:stCondLst>
                                        </p:cTn>
                                        <p:tgtEl>
                                          <p:spTgt spid="107"/>
                                        </p:tgtEl>
                                        <p:attrNameLst>
                                          <p:attrName>r</p:attrName>
                                        </p:attrNameLst>
                                      </p:cBhvr>
                                    </p:animRot>
                                    <p:animRot by="-1500000">
                                      <p:cBhvr>
                                        <p:cTn id="197" dur="125" fill="hold">
                                          <p:stCondLst>
                                            <p:cond delay="125"/>
                                          </p:stCondLst>
                                        </p:cTn>
                                        <p:tgtEl>
                                          <p:spTgt spid="107"/>
                                        </p:tgtEl>
                                        <p:attrNameLst>
                                          <p:attrName>r</p:attrName>
                                        </p:attrNameLst>
                                      </p:cBhvr>
                                    </p:animRot>
                                    <p:animRot by="-1500000">
                                      <p:cBhvr>
                                        <p:cTn id="198" dur="125" fill="hold">
                                          <p:stCondLst>
                                            <p:cond delay="250"/>
                                          </p:stCondLst>
                                        </p:cTn>
                                        <p:tgtEl>
                                          <p:spTgt spid="107"/>
                                        </p:tgtEl>
                                        <p:attrNameLst>
                                          <p:attrName>r</p:attrName>
                                        </p:attrNameLst>
                                      </p:cBhvr>
                                    </p:animRot>
                                    <p:animRot by="1500000">
                                      <p:cBhvr>
                                        <p:cTn id="199" dur="125" fill="hold">
                                          <p:stCondLst>
                                            <p:cond delay="375"/>
                                          </p:stCondLst>
                                        </p:cTn>
                                        <p:tgtEl>
                                          <p:spTgt spid="107"/>
                                        </p:tgtEl>
                                        <p:attrNameLst>
                                          <p:attrName>r</p:attrName>
                                        </p:attrNameLst>
                                      </p:cBhvr>
                                    </p:animRot>
                                  </p:childTnLst>
                                </p:cTn>
                              </p:par>
                            </p:childTnLst>
                          </p:cTn>
                        </p:par>
                      </p:childTnLst>
                    </p:cTn>
                  </p:par>
                </p:childTnLst>
              </p:cTn>
              <p:nextCondLst>
                <p:cond evt="onClick" delay="0">
                  <p:tgtEl>
                    <p:spTgt spid="113"/>
                  </p:tgtEl>
                </p:cond>
              </p:nextCondLst>
            </p:seq>
          </p:childTnLst>
        </p:cTn>
      </p:par>
    </p:tnLst>
    <p:bldLst>
      <p:bldP spid="5" grpId="0" animBg="1"/>
      <p:bldP spid="19" grpId="0" animBg="1"/>
      <p:bldP spid="20" grpId="0" animBg="1"/>
      <p:bldP spid="21" grpId="0" animBg="1"/>
      <p:bldP spid="22" grpId="0" animBg="1"/>
      <p:bldP spid="23" grpId="0" animBg="1"/>
      <p:bldP spid="54" grpId="0"/>
      <p:bldP spid="55" grpId="0" animBg="1"/>
      <p:bldP spid="56" grpId="0" animBg="1"/>
      <p:bldP spid="57" grpId="0"/>
      <p:bldP spid="61" grpId="0" animBg="1"/>
      <p:bldP spid="62" grpId="0"/>
      <p:bldP spid="67" grpId="0"/>
      <p:bldP spid="68" grpId="0" animBg="1"/>
      <p:bldP spid="69" grpId="0" animBg="1"/>
      <p:bldP spid="70" grpId="0"/>
      <p:bldP spid="71" grpId="0" animBg="1"/>
      <p:bldP spid="72" grpId="0"/>
      <p:bldP spid="77" grpId="0"/>
      <p:bldP spid="78" grpId="0" animBg="1"/>
      <p:bldP spid="79" grpId="0" animBg="1"/>
      <p:bldP spid="80" grpId="0"/>
      <p:bldP spid="81" grpId="0" animBg="1"/>
      <p:bldP spid="82" grpId="0"/>
      <p:bldP spid="87" grpId="0"/>
      <p:bldP spid="88" grpId="0" animBg="1"/>
      <p:bldP spid="89" grpId="0" animBg="1"/>
      <p:bldP spid="90" grpId="0"/>
      <p:bldP spid="91" grpId="0" animBg="1"/>
      <p:bldP spid="92" grpId="0"/>
      <p:bldP spid="97" grpId="0"/>
      <p:bldP spid="98" grpId="0" animBg="1"/>
      <p:bldP spid="99" grpId="0" animBg="1"/>
      <p:bldP spid="100" grpId="0"/>
      <p:bldP spid="101" grpId="0" animBg="1"/>
      <p:bldP spid="102" grpId="0"/>
      <p:bldP spid="107" grpId="0"/>
      <p:bldP spid="108" grpId="0" animBg="1"/>
      <p:bldP spid="109" grpId="0" animBg="1"/>
      <p:bldP spid="110" grpId="0"/>
      <p:bldP spid="11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8899C-968D-494C-A1FB-7FBB4FA8CE68}"/>
              </a:ext>
            </a:extLst>
          </p:cNvPr>
          <p:cNvSpPr/>
          <p:nvPr/>
        </p:nvSpPr>
        <p:spPr>
          <a:xfrm>
            <a:off x="592927" y="566678"/>
            <a:ext cx="6297513" cy="307777"/>
          </a:xfrm>
          <a:prstGeom prst="rect">
            <a:avLst/>
          </a:prstGeom>
        </p:spPr>
        <p:txBody>
          <a:bodyPr wrap="square">
            <a:spAutoFit/>
          </a:bodyPr>
          <a:lstStyle/>
          <a:p>
            <a:endParaRPr lang="en-GB" sz="1000"/>
          </a:p>
          <a:p>
            <a:endParaRPr lang="en-GB" sz="400"/>
          </a:p>
        </p:txBody>
      </p:sp>
      <p:sp>
        <p:nvSpPr>
          <p:cNvPr id="3" name="Rectangle 2"/>
          <p:cNvSpPr/>
          <p:nvPr/>
        </p:nvSpPr>
        <p:spPr>
          <a:xfrm>
            <a:off x="422653" y="181006"/>
            <a:ext cx="8601074" cy="954107"/>
          </a:xfrm>
          <a:prstGeom prst="rect">
            <a:avLst/>
          </a:prstGeom>
        </p:spPr>
        <p:txBody>
          <a:bodyPr wrap="square" lIns="91440" tIns="45720" rIns="91440" bIns="45720" anchor="t">
            <a:spAutoFit/>
          </a:bodyPr>
          <a:lstStyle/>
          <a:p>
            <a:r>
              <a:rPr lang="en-GB" sz="2800" b="1"/>
              <a:t>Are different relationships different, do we show we care and create healthy relationships in different ways?</a:t>
            </a:r>
          </a:p>
        </p:txBody>
      </p:sp>
      <p:sp>
        <p:nvSpPr>
          <p:cNvPr id="7" name="Rectangle 6"/>
          <p:cNvSpPr/>
          <p:nvPr/>
        </p:nvSpPr>
        <p:spPr>
          <a:xfrm>
            <a:off x="443229" y="1260777"/>
            <a:ext cx="7092950" cy="4832092"/>
          </a:xfrm>
          <a:prstGeom prst="rect">
            <a:avLst/>
          </a:prstGeom>
        </p:spPr>
        <p:txBody>
          <a:bodyPr wrap="square" lIns="91440" tIns="45720" rIns="91440" bIns="45720" anchor="t">
            <a:spAutoFit/>
          </a:bodyPr>
          <a:lstStyle/>
          <a:p>
            <a:r>
              <a:rPr lang="en-GB" sz="2800" b="1"/>
              <a:t>Task 1 - How do these people show they care for each other and the ways they show it different? </a:t>
            </a:r>
          </a:p>
          <a:p>
            <a:r>
              <a:rPr lang="en-GB" sz="2800"/>
              <a:t>• Two adults who are married</a:t>
            </a:r>
          </a:p>
          <a:p>
            <a:r>
              <a:rPr lang="en-GB" sz="2800"/>
              <a:t>• Two 17 year olds who fancy each other</a:t>
            </a:r>
          </a:p>
          <a:p>
            <a:r>
              <a:rPr lang="en-GB" sz="2800"/>
              <a:t>• A grandparent and their grandchildren</a:t>
            </a:r>
          </a:p>
          <a:p>
            <a:pPr marL="285750" indent="-285750">
              <a:buFont typeface="Arial" panose="020B0604020202020204" pitchFamily="34" charset="0"/>
              <a:buChar char="•"/>
            </a:pPr>
            <a:r>
              <a:rPr lang="en-GB" sz="2800"/>
              <a:t>A teenager and her bestie</a:t>
            </a:r>
          </a:p>
          <a:p>
            <a:pPr marL="285750" indent="-285750">
              <a:buFont typeface="Arial" panose="020B0604020202020204" pitchFamily="34" charset="0"/>
              <a:buChar char="•"/>
            </a:pPr>
            <a:r>
              <a:rPr lang="en-GB" sz="2800"/>
              <a:t>An employer and their employee</a:t>
            </a:r>
          </a:p>
          <a:p>
            <a:pPr marL="285750" indent="-285750">
              <a:buFont typeface="Arial" panose="020B0604020202020204" pitchFamily="34" charset="0"/>
              <a:buChar char="•"/>
            </a:pPr>
            <a:r>
              <a:rPr lang="en-GB" sz="2800"/>
              <a:t>Mother and daughter</a:t>
            </a:r>
          </a:p>
          <a:p>
            <a:r>
              <a:rPr lang="en-GB" sz="2800"/>
              <a:t>• Two 14 year old boys who are just good friends.</a:t>
            </a:r>
          </a:p>
        </p:txBody>
      </p:sp>
      <p:sp>
        <p:nvSpPr>
          <p:cNvPr id="4" name="TextBox 3"/>
          <p:cNvSpPr txBox="1"/>
          <p:nvPr/>
        </p:nvSpPr>
        <p:spPr>
          <a:xfrm>
            <a:off x="6670556" y="5440419"/>
            <a:ext cx="1660644" cy="1200329"/>
          </a:xfrm>
          <a:prstGeom prst="rect">
            <a:avLst/>
          </a:prstGeom>
          <a:solidFill>
            <a:srgbClr val="FFFF00"/>
          </a:solidFill>
        </p:spPr>
        <p:txBody>
          <a:bodyPr wrap="square" rtlCol="0">
            <a:spAutoFit/>
          </a:bodyPr>
          <a:lstStyle/>
          <a:p>
            <a:r>
              <a:rPr lang="en-US"/>
              <a:t>Discuss them all and pick 2 or more to write about</a:t>
            </a:r>
            <a:endParaRPr lang="en-GB"/>
          </a:p>
        </p:txBody>
      </p:sp>
    </p:spTree>
    <p:extLst>
      <p:ext uri="{BB962C8B-B14F-4D97-AF65-F5344CB8AC3E}">
        <p14:creationId xmlns:p14="http://schemas.microsoft.com/office/powerpoint/2010/main" val="101607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SOCIAL SARAH WITH LEGS.png">
            <a:extLst>
              <a:ext uri="{FF2B5EF4-FFF2-40B4-BE49-F238E27FC236}">
                <a16:creationId xmlns:a16="http://schemas.microsoft.com/office/drawing/2014/main" id="{0F33B6C4-0C59-2049-846B-2A3B286E35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73521" y="1139889"/>
            <a:ext cx="1548426" cy="5554720"/>
          </a:xfrm>
          <a:prstGeom prst="rect">
            <a:avLst/>
          </a:prstGeom>
        </p:spPr>
      </p:pic>
      <p:sp>
        <p:nvSpPr>
          <p:cNvPr id="36" name="Rectangle 35">
            <a:extLst>
              <a:ext uri="{FF2B5EF4-FFF2-40B4-BE49-F238E27FC236}">
                <a16:creationId xmlns:a16="http://schemas.microsoft.com/office/drawing/2014/main" id="{38B34B4D-622C-AB4D-9ED0-3034DB2E06AF}"/>
              </a:ext>
            </a:extLst>
          </p:cNvPr>
          <p:cNvSpPr/>
          <p:nvPr/>
        </p:nvSpPr>
        <p:spPr>
          <a:xfrm>
            <a:off x="203615" y="4817353"/>
            <a:ext cx="8751275" cy="1839411"/>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endParaRPr lang="en-GB" sz="3600" b="1">
              <a:ln w="10541" cmpd="sng">
                <a:solidFill>
                  <a:schemeClr val="tx1"/>
                </a:solidFill>
                <a:prstDash val="solid"/>
              </a:ln>
              <a:solidFill>
                <a:srgbClr val="7F0757"/>
              </a:solidFill>
            </a:endParaRPr>
          </a:p>
        </p:txBody>
      </p:sp>
      <p:pic>
        <p:nvPicPr>
          <p:cNvPr id="3" name="Graphic 2" descr="Add">
            <a:extLst>
              <a:ext uri="{FF2B5EF4-FFF2-40B4-BE49-F238E27FC236}">
                <a16:creationId xmlns:a16="http://schemas.microsoft.com/office/drawing/2014/main" id="{4AF381FB-8EE3-F247-AEF9-A50D409F228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241804" y="5074369"/>
            <a:ext cx="844414" cy="844414"/>
          </a:xfrm>
          <a:prstGeom prst="rect">
            <a:avLst/>
          </a:prstGeom>
        </p:spPr>
      </p:pic>
      <p:sp>
        <p:nvSpPr>
          <p:cNvPr id="6" name="TextBox 5">
            <a:extLst>
              <a:ext uri="{FF2B5EF4-FFF2-40B4-BE49-F238E27FC236}">
                <a16:creationId xmlns:a16="http://schemas.microsoft.com/office/drawing/2014/main" id="{43F983B1-7CBA-4740-81D4-143185BE633E}"/>
              </a:ext>
            </a:extLst>
          </p:cNvPr>
          <p:cNvSpPr txBox="1"/>
          <p:nvPr/>
        </p:nvSpPr>
        <p:spPr>
          <a:xfrm>
            <a:off x="6102642" y="4817353"/>
            <a:ext cx="540327" cy="1323439"/>
          </a:xfrm>
          <a:prstGeom prst="rect">
            <a:avLst/>
          </a:prstGeom>
          <a:noFill/>
        </p:spPr>
        <p:txBody>
          <a:bodyPr wrap="square" rtlCol="0">
            <a:spAutoFit/>
          </a:bodyPr>
          <a:lstStyle/>
          <a:p>
            <a:r>
              <a:rPr lang="en-GB" sz="8000">
                <a:latin typeface="Lato Heavy" panose="020F0502020204030203" pitchFamily="34" charset="0"/>
                <a:ea typeface="Lato Heavy" panose="020F0502020204030203" pitchFamily="34" charset="0"/>
                <a:cs typeface="Lato Heavy" panose="020F0502020204030203" pitchFamily="34" charset="0"/>
              </a:rPr>
              <a:t>?</a:t>
            </a:r>
          </a:p>
        </p:txBody>
      </p:sp>
      <p:sp>
        <p:nvSpPr>
          <p:cNvPr id="8" name="TextBox 7">
            <a:extLst>
              <a:ext uri="{FF2B5EF4-FFF2-40B4-BE49-F238E27FC236}">
                <a16:creationId xmlns:a16="http://schemas.microsoft.com/office/drawing/2014/main" id="{85558760-F185-984C-99AE-8C06BA255FFF}"/>
              </a:ext>
            </a:extLst>
          </p:cNvPr>
          <p:cNvSpPr txBox="1"/>
          <p:nvPr/>
        </p:nvSpPr>
        <p:spPr>
          <a:xfrm>
            <a:off x="2089649" y="6005761"/>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Disagree</a:t>
            </a:r>
          </a:p>
        </p:txBody>
      </p:sp>
      <p:sp>
        <p:nvSpPr>
          <p:cNvPr id="9" name="TextBox 8">
            <a:extLst>
              <a:ext uri="{FF2B5EF4-FFF2-40B4-BE49-F238E27FC236}">
                <a16:creationId xmlns:a16="http://schemas.microsoft.com/office/drawing/2014/main" id="{7F7E85B7-56F1-FD4D-B3A3-642537F57636}"/>
              </a:ext>
            </a:extLst>
          </p:cNvPr>
          <p:cNvSpPr txBox="1"/>
          <p:nvPr/>
        </p:nvSpPr>
        <p:spPr>
          <a:xfrm>
            <a:off x="3889799" y="6080432"/>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Develop</a:t>
            </a:r>
          </a:p>
        </p:txBody>
      </p:sp>
      <p:sp>
        <p:nvSpPr>
          <p:cNvPr id="10" name="TextBox 9">
            <a:extLst>
              <a:ext uri="{FF2B5EF4-FFF2-40B4-BE49-F238E27FC236}">
                <a16:creationId xmlns:a16="http://schemas.microsoft.com/office/drawing/2014/main" id="{AAD63B18-FA59-954C-AEF3-A23661DE4197}"/>
              </a:ext>
            </a:extLst>
          </p:cNvPr>
          <p:cNvSpPr txBox="1"/>
          <p:nvPr/>
        </p:nvSpPr>
        <p:spPr>
          <a:xfrm>
            <a:off x="5598593" y="6046944"/>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Challenge</a:t>
            </a:r>
          </a:p>
        </p:txBody>
      </p:sp>
      <p:sp>
        <p:nvSpPr>
          <p:cNvPr id="12" name="TextBox 11">
            <a:extLst>
              <a:ext uri="{FF2B5EF4-FFF2-40B4-BE49-F238E27FC236}">
                <a16:creationId xmlns:a16="http://schemas.microsoft.com/office/drawing/2014/main" id="{6CAEFC0D-15D8-494E-8F7C-56DCC2021C68}"/>
              </a:ext>
            </a:extLst>
          </p:cNvPr>
          <p:cNvSpPr txBox="1"/>
          <p:nvPr/>
        </p:nvSpPr>
        <p:spPr>
          <a:xfrm>
            <a:off x="7041013" y="5976791"/>
            <a:ext cx="1828800" cy="574132"/>
          </a:xfrm>
          <a:prstGeom prst="rect">
            <a:avLst/>
          </a:prstGeom>
          <a:noFill/>
        </p:spPr>
        <p:txBody>
          <a:bodyPr wrap="square" rtlCol="0">
            <a:spAutoFit/>
          </a:bodyPr>
          <a:lstStyle/>
          <a:p>
            <a:pPr algn="ctr">
              <a:lnSpc>
                <a:spcPts val="1760"/>
              </a:lnSpc>
            </a:pPr>
            <a:r>
              <a:rPr lang="en-GB" sz="2300">
                <a:latin typeface="Lato Heavy" panose="020F0502020204030203" pitchFamily="34" charset="0"/>
                <a:ea typeface="Lato Heavy" panose="020F0502020204030203" pitchFamily="34" charset="0"/>
                <a:cs typeface="Lato Heavy" panose="020F0502020204030203" pitchFamily="34" charset="0"/>
              </a:rPr>
              <a:t>Alternative</a:t>
            </a:r>
          </a:p>
          <a:p>
            <a:pPr algn="ctr">
              <a:lnSpc>
                <a:spcPts val="1760"/>
              </a:lnSpc>
            </a:pPr>
            <a:r>
              <a:rPr lang="en-GB" sz="2300">
                <a:latin typeface="Lato Heavy" panose="020F0502020204030203" pitchFamily="34" charset="0"/>
                <a:ea typeface="Lato Heavy" panose="020F0502020204030203" pitchFamily="34" charset="0"/>
                <a:cs typeface="Lato Heavy" panose="020F0502020204030203" pitchFamily="34" charset="0"/>
              </a:rPr>
              <a:t>Idea/option </a:t>
            </a:r>
          </a:p>
        </p:txBody>
      </p:sp>
      <p:grpSp>
        <p:nvGrpSpPr>
          <p:cNvPr id="2" name="Group 1">
            <a:extLst>
              <a:ext uri="{FF2B5EF4-FFF2-40B4-BE49-F238E27FC236}">
                <a16:creationId xmlns:a16="http://schemas.microsoft.com/office/drawing/2014/main" id="{94F886F3-2802-7F4A-8E0E-D5F9D920636A}"/>
              </a:ext>
            </a:extLst>
          </p:cNvPr>
          <p:cNvGrpSpPr/>
          <p:nvPr/>
        </p:nvGrpSpPr>
        <p:grpSpPr>
          <a:xfrm>
            <a:off x="439153" y="5008793"/>
            <a:ext cx="1440000" cy="1440000"/>
            <a:chOff x="-1925593" y="1809416"/>
            <a:chExt cx="1440000" cy="1440000"/>
          </a:xfrm>
        </p:grpSpPr>
        <p:pic>
          <p:nvPicPr>
            <p:cNvPr id="13" name="Picture 21" descr="C:\Users\Optic Group111\Desktop\Agree.png">
              <a:extLst>
                <a:ext uri="{FF2B5EF4-FFF2-40B4-BE49-F238E27FC236}">
                  <a16:creationId xmlns:a16="http://schemas.microsoft.com/office/drawing/2014/main" id="{A376776C-7EDC-8640-9F75-5B171BAE2B0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25593" y="180941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C3DEE4A-DCE9-2D4B-9CDB-489F5251927B}"/>
                </a:ext>
              </a:extLst>
            </p:cNvPr>
            <p:cNvSpPr txBox="1"/>
            <p:nvPr/>
          </p:nvSpPr>
          <p:spPr>
            <a:xfrm>
              <a:off x="-1908720" y="1896289"/>
              <a:ext cx="833900" cy="369332"/>
            </a:xfrm>
            <a:prstGeom prst="rect">
              <a:avLst/>
            </a:prstGeom>
            <a:noFill/>
          </p:spPr>
          <p:txBody>
            <a:bodyPr wrap="square" rtlCol="0">
              <a:spAutoFit/>
            </a:bodyPr>
            <a:lstStyle/>
            <a:p>
              <a:pPr algn="ctr"/>
              <a:r>
                <a:rPr lang="en-GB"/>
                <a:t>AGREE</a:t>
              </a:r>
            </a:p>
          </p:txBody>
        </p:sp>
      </p:grpSp>
      <p:grpSp>
        <p:nvGrpSpPr>
          <p:cNvPr id="16" name="Group 15">
            <a:extLst>
              <a:ext uri="{FF2B5EF4-FFF2-40B4-BE49-F238E27FC236}">
                <a16:creationId xmlns:a16="http://schemas.microsoft.com/office/drawing/2014/main" id="{7D4DB5E0-97F1-054E-A9A0-EF56F7BD915D}"/>
              </a:ext>
            </a:extLst>
          </p:cNvPr>
          <p:cNvGrpSpPr/>
          <p:nvPr/>
        </p:nvGrpSpPr>
        <p:grpSpPr>
          <a:xfrm>
            <a:off x="2039522" y="5008793"/>
            <a:ext cx="1570746" cy="1440000"/>
            <a:chOff x="-2039466" y="184750"/>
            <a:chExt cx="1570746" cy="1440000"/>
          </a:xfrm>
        </p:grpSpPr>
        <p:pic>
          <p:nvPicPr>
            <p:cNvPr id="11" name="Picture 2" descr="C:\Users\Optic Group111\Desktop\Disagree.png">
              <a:extLst>
                <a:ext uri="{FF2B5EF4-FFF2-40B4-BE49-F238E27FC236}">
                  <a16:creationId xmlns:a16="http://schemas.microsoft.com/office/drawing/2014/main" id="{20AC9639-BC7B-D749-B93F-79BCD422AF0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08720" y="18475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12FCDA1-9C0F-7B48-A1F5-F96B54903B9E}"/>
                </a:ext>
              </a:extLst>
            </p:cNvPr>
            <p:cNvSpPr txBox="1"/>
            <p:nvPr/>
          </p:nvSpPr>
          <p:spPr>
            <a:xfrm>
              <a:off x="-2039466" y="1253461"/>
              <a:ext cx="1517926" cy="369332"/>
            </a:xfrm>
            <a:prstGeom prst="rect">
              <a:avLst/>
            </a:prstGeom>
            <a:noFill/>
          </p:spPr>
          <p:txBody>
            <a:bodyPr wrap="square" rtlCol="0">
              <a:spAutoFit/>
            </a:bodyPr>
            <a:lstStyle/>
            <a:p>
              <a:pPr algn="ctr"/>
              <a:r>
                <a:rPr lang="en-GB"/>
                <a:t>DISAGREE</a:t>
              </a:r>
            </a:p>
          </p:txBody>
        </p:sp>
      </p:grpSp>
      <p:pic>
        <p:nvPicPr>
          <p:cNvPr id="21" name="Picture 20">
            <a:extLst>
              <a:ext uri="{FF2B5EF4-FFF2-40B4-BE49-F238E27FC236}">
                <a16:creationId xmlns:a16="http://schemas.microsoft.com/office/drawing/2014/main" id="{91D9BB00-4540-E94B-BDA8-02B6A9A46FDB}"/>
              </a:ext>
            </a:extLst>
          </p:cNvPr>
          <p:cNvPicPr>
            <a:picLocks noChangeAspect="1"/>
          </p:cNvPicPr>
          <p:nvPr/>
        </p:nvPicPr>
        <p:blipFill>
          <a:blip r:embed="rId8"/>
          <a:stretch>
            <a:fillRect/>
          </a:stretch>
        </p:blipFill>
        <p:spPr>
          <a:xfrm>
            <a:off x="3722784" y="4990267"/>
            <a:ext cx="1655787" cy="1559418"/>
          </a:xfrm>
          <a:prstGeom prst="rect">
            <a:avLst/>
          </a:prstGeom>
        </p:spPr>
      </p:pic>
      <p:pic>
        <p:nvPicPr>
          <p:cNvPr id="22" name="Picture 21">
            <a:extLst>
              <a:ext uri="{FF2B5EF4-FFF2-40B4-BE49-F238E27FC236}">
                <a16:creationId xmlns:a16="http://schemas.microsoft.com/office/drawing/2014/main" id="{EAC22484-5240-E64E-A6F3-597BA70D2CC1}"/>
              </a:ext>
            </a:extLst>
          </p:cNvPr>
          <p:cNvPicPr>
            <a:picLocks noChangeAspect="1"/>
          </p:cNvPicPr>
          <p:nvPr/>
        </p:nvPicPr>
        <p:blipFill>
          <a:blip r:embed="rId9"/>
          <a:stretch>
            <a:fillRect/>
          </a:stretch>
        </p:blipFill>
        <p:spPr>
          <a:xfrm>
            <a:off x="5445921" y="4990267"/>
            <a:ext cx="1655787" cy="1559418"/>
          </a:xfrm>
          <a:prstGeom prst="rect">
            <a:avLst/>
          </a:prstGeom>
        </p:spPr>
      </p:pic>
      <p:pic>
        <p:nvPicPr>
          <p:cNvPr id="23" name="Picture 22">
            <a:extLst>
              <a:ext uri="{FF2B5EF4-FFF2-40B4-BE49-F238E27FC236}">
                <a16:creationId xmlns:a16="http://schemas.microsoft.com/office/drawing/2014/main" id="{D9E157B5-FBF7-4E44-A5FE-CC852179D3C9}"/>
              </a:ext>
            </a:extLst>
          </p:cNvPr>
          <p:cNvPicPr>
            <a:picLocks noChangeAspect="1"/>
          </p:cNvPicPr>
          <p:nvPr/>
        </p:nvPicPr>
        <p:blipFill>
          <a:blip r:embed="rId9"/>
          <a:stretch>
            <a:fillRect/>
          </a:stretch>
        </p:blipFill>
        <p:spPr>
          <a:xfrm>
            <a:off x="7180522" y="4967290"/>
            <a:ext cx="1655787" cy="1559418"/>
          </a:xfrm>
          <a:prstGeom prst="rect">
            <a:avLst/>
          </a:prstGeom>
        </p:spPr>
      </p:pic>
      <p:sp>
        <p:nvSpPr>
          <p:cNvPr id="24" name="TextBox 23">
            <a:extLst>
              <a:ext uri="{FF2B5EF4-FFF2-40B4-BE49-F238E27FC236}">
                <a16:creationId xmlns:a16="http://schemas.microsoft.com/office/drawing/2014/main" id="{80A9523F-2D19-A349-9E90-BA7DC62A9C11}"/>
              </a:ext>
            </a:extLst>
          </p:cNvPr>
          <p:cNvSpPr txBox="1"/>
          <p:nvPr/>
        </p:nvSpPr>
        <p:spPr>
          <a:xfrm>
            <a:off x="4248091" y="5294406"/>
            <a:ext cx="1138177" cy="369332"/>
          </a:xfrm>
          <a:prstGeom prst="rect">
            <a:avLst/>
          </a:prstGeom>
          <a:noFill/>
        </p:spPr>
        <p:txBody>
          <a:bodyPr wrap="square" rtlCol="0">
            <a:spAutoFit/>
          </a:bodyPr>
          <a:lstStyle/>
          <a:p>
            <a:pPr algn="ctr"/>
            <a:r>
              <a:rPr lang="en-GB"/>
              <a:t>DEVELOP</a:t>
            </a:r>
          </a:p>
        </p:txBody>
      </p:sp>
      <p:sp>
        <p:nvSpPr>
          <p:cNvPr id="25" name="TextBox 24">
            <a:extLst>
              <a:ext uri="{FF2B5EF4-FFF2-40B4-BE49-F238E27FC236}">
                <a16:creationId xmlns:a16="http://schemas.microsoft.com/office/drawing/2014/main" id="{C5E4A75A-15D0-204F-A1CB-3EBF28C58682}"/>
              </a:ext>
            </a:extLst>
          </p:cNvPr>
          <p:cNvSpPr txBox="1"/>
          <p:nvPr/>
        </p:nvSpPr>
        <p:spPr>
          <a:xfrm>
            <a:off x="5576677" y="6062707"/>
            <a:ext cx="1388000" cy="369332"/>
          </a:xfrm>
          <a:prstGeom prst="rect">
            <a:avLst/>
          </a:prstGeom>
          <a:noFill/>
        </p:spPr>
        <p:txBody>
          <a:bodyPr wrap="square" rtlCol="0">
            <a:spAutoFit/>
          </a:bodyPr>
          <a:lstStyle/>
          <a:p>
            <a:pPr algn="ctr"/>
            <a:r>
              <a:rPr lang="en-GB"/>
              <a:t>CHALLENGE</a:t>
            </a:r>
          </a:p>
        </p:txBody>
      </p:sp>
      <p:sp>
        <p:nvSpPr>
          <p:cNvPr id="26" name="TextBox 25">
            <a:extLst>
              <a:ext uri="{FF2B5EF4-FFF2-40B4-BE49-F238E27FC236}">
                <a16:creationId xmlns:a16="http://schemas.microsoft.com/office/drawing/2014/main" id="{251318A3-5968-E643-A8C0-28287E9B2FC2}"/>
              </a:ext>
            </a:extLst>
          </p:cNvPr>
          <p:cNvSpPr txBox="1"/>
          <p:nvPr/>
        </p:nvSpPr>
        <p:spPr>
          <a:xfrm>
            <a:off x="7314415" y="5074369"/>
            <a:ext cx="1388000" cy="646331"/>
          </a:xfrm>
          <a:prstGeom prst="rect">
            <a:avLst/>
          </a:prstGeom>
          <a:noFill/>
        </p:spPr>
        <p:txBody>
          <a:bodyPr wrap="square" rtlCol="0">
            <a:spAutoFit/>
          </a:bodyPr>
          <a:lstStyle/>
          <a:p>
            <a:r>
              <a:rPr lang="en-GB"/>
              <a:t>ALTERNATE IDEA</a:t>
            </a:r>
          </a:p>
        </p:txBody>
      </p:sp>
      <p:pic>
        <p:nvPicPr>
          <p:cNvPr id="28" name="Picture 27">
            <a:extLst>
              <a:ext uri="{FF2B5EF4-FFF2-40B4-BE49-F238E27FC236}">
                <a16:creationId xmlns:a16="http://schemas.microsoft.com/office/drawing/2014/main" id="{AA1F2FFA-BEC4-8C4A-A7F9-ADD462FE67C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94919" y="5406873"/>
            <a:ext cx="1124248" cy="994421"/>
          </a:xfrm>
          <a:prstGeom prst="rect">
            <a:avLst/>
          </a:prstGeom>
        </p:spPr>
      </p:pic>
      <p:pic>
        <p:nvPicPr>
          <p:cNvPr id="30" name="Picture 29">
            <a:extLst>
              <a:ext uri="{FF2B5EF4-FFF2-40B4-BE49-F238E27FC236}">
                <a16:creationId xmlns:a16="http://schemas.microsoft.com/office/drawing/2014/main" id="{62A1DE5E-5810-7343-B151-A19D800996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831075" y="5179187"/>
            <a:ext cx="907386" cy="902214"/>
          </a:xfrm>
          <a:prstGeom prst="rect">
            <a:avLst/>
          </a:prstGeom>
        </p:spPr>
      </p:pic>
      <p:pic>
        <p:nvPicPr>
          <p:cNvPr id="32" name="Picture 31">
            <a:extLst>
              <a:ext uri="{FF2B5EF4-FFF2-40B4-BE49-F238E27FC236}">
                <a16:creationId xmlns:a16="http://schemas.microsoft.com/office/drawing/2014/main" id="{86716A21-D368-5044-8E36-E8095BE10D4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62040" y="5162405"/>
            <a:ext cx="1059791" cy="1269633"/>
          </a:xfrm>
          <a:prstGeom prst="rect">
            <a:avLst/>
          </a:prstGeom>
        </p:spPr>
      </p:pic>
      <p:sp>
        <p:nvSpPr>
          <p:cNvPr id="33" name="Rectangle 32">
            <a:extLst>
              <a:ext uri="{FF2B5EF4-FFF2-40B4-BE49-F238E27FC236}">
                <a16:creationId xmlns:a16="http://schemas.microsoft.com/office/drawing/2014/main" id="{484EBACB-B9E9-9446-96B6-4E37B86E8BEE}"/>
              </a:ext>
            </a:extLst>
          </p:cNvPr>
          <p:cNvSpPr/>
          <p:nvPr/>
        </p:nvSpPr>
        <p:spPr>
          <a:xfrm>
            <a:off x="187110" y="213709"/>
            <a:ext cx="7953914" cy="786414"/>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600" b="1">
                <a:ln w="10541" cmpd="sng">
                  <a:solidFill>
                    <a:schemeClr val="tx1"/>
                  </a:solidFill>
                  <a:prstDash val="solid"/>
                </a:ln>
                <a:solidFill>
                  <a:srgbClr val="FF0000"/>
                </a:solidFill>
              </a:rPr>
              <a:t>    WHAT DO YOU THINK?</a:t>
            </a:r>
            <a:endParaRPr lang="en-GB" sz="3600" b="1">
              <a:ln w="10541" cmpd="sng">
                <a:solidFill>
                  <a:schemeClr val="tx1"/>
                </a:solidFill>
                <a:prstDash val="solid"/>
              </a:ln>
              <a:solidFill>
                <a:srgbClr val="7F0757"/>
              </a:solidFill>
            </a:endParaRPr>
          </a:p>
        </p:txBody>
      </p:sp>
      <p:pic>
        <p:nvPicPr>
          <p:cNvPr id="34" name="Picture 8">
            <a:extLst>
              <a:ext uri="{FF2B5EF4-FFF2-40B4-BE49-F238E27FC236}">
                <a16:creationId xmlns:a16="http://schemas.microsoft.com/office/drawing/2014/main" id="{2EB6AA15-3477-1940-9553-98CABBFE4DD9}"/>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97317" y="326086"/>
            <a:ext cx="1706268" cy="51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a:extLst>
              <a:ext uri="{FF2B5EF4-FFF2-40B4-BE49-F238E27FC236}">
                <a16:creationId xmlns:a16="http://schemas.microsoft.com/office/drawing/2014/main" id="{1AA44CAE-D121-8344-AE93-E78171AB48B8}"/>
              </a:ext>
            </a:extLst>
          </p:cNvPr>
          <p:cNvSpPr/>
          <p:nvPr/>
        </p:nvSpPr>
        <p:spPr>
          <a:xfrm>
            <a:off x="6424895" y="1089907"/>
            <a:ext cx="2475822" cy="3518902"/>
          </a:xfrm>
          <a:prstGeom prst="roundRect">
            <a:avLst/>
          </a:prstGeom>
          <a:solidFill>
            <a:schemeClr val="bg1"/>
          </a:soli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Talking points</a:t>
            </a:r>
          </a:p>
          <a:p>
            <a:r>
              <a:rPr lang="en-US" sz="1400">
                <a:solidFill>
                  <a:schemeClr val="tx1"/>
                </a:solidFill>
              </a:rPr>
              <a:t>I think that …</a:t>
            </a:r>
          </a:p>
          <a:p>
            <a:r>
              <a:rPr lang="en-US" sz="1400">
                <a:solidFill>
                  <a:schemeClr val="tx1"/>
                </a:solidFill>
              </a:rPr>
              <a:t>I don’t think… is right because…</a:t>
            </a:r>
          </a:p>
          <a:p>
            <a:r>
              <a:rPr lang="en-US" sz="1400">
                <a:solidFill>
                  <a:schemeClr val="tx1"/>
                </a:solidFill>
              </a:rPr>
              <a:t>My opinion is…</a:t>
            </a:r>
          </a:p>
          <a:p>
            <a:r>
              <a:rPr lang="en-US" sz="1400">
                <a:solidFill>
                  <a:schemeClr val="tx1"/>
                </a:solidFill>
              </a:rPr>
              <a:t>I would argue the same because…</a:t>
            </a:r>
          </a:p>
          <a:p>
            <a:r>
              <a:rPr lang="en-US" sz="1400">
                <a:solidFill>
                  <a:schemeClr val="tx1"/>
                </a:solidFill>
              </a:rPr>
              <a:t>I disagree with… because</a:t>
            </a:r>
          </a:p>
          <a:p>
            <a:r>
              <a:rPr lang="en-US" sz="1400">
                <a:solidFill>
                  <a:schemeClr val="tx1"/>
                </a:solidFill>
              </a:rPr>
              <a:t>Building on what ….</a:t>
            </a:r>
          </a:p>
          <a:p>
            <a:r>
              <a:rPr lang="en-US" sz="1400">
                <a:solidFill>
                  <a:schemeClr val="tx1"/>
                </a:solidFill>
              </a:rPr>
              <a:t>An alternate way of looking at this is…</a:t>
            </a:r>
          </a:p>
          <a:p>
            <a:r>
              <a:rPr lang="en-US" sz="1400">
                <a:solidFill>
                  <a:schemeClr val="tx1"/>
                </a:solidFill>
              </a:rPr>
              <a:t>I sort of agree, however….</a:t>
            </a:r>
          </a:p>
          <a:p>
            <a:r>
              <a:rPr lang="en-US" sz="1400">
                <a:solidFill>
                  <a:schemeClr val="tx1"/>
                </a:solidFill>
              </a:rPr>
              <a:t>In my view…</a:t>
            </a:r>
          </a:p>
          <a:p>
            <a:r>
              <a:rPr lang="en-US" sz="1400">
                <a:solidFill>
                  <a:schemeClr val="tx1"/>
                </a:solidFill>
              </a:rPr>
              <a:t>I would challenge what… said because …</a:t>
            </a:r>
          </a:p>
        </p:txBody>
      </p:sp>
      <p:pic>
        <p:nvPicPr>
          <p:cNvPr id="29" name="Picture 6" descr="C:\Users\Optic Group111\Desktop\CORE THEME 1.png">
            <a:extLst>
              <a:ext uri="{FF2B5EF4-FFF2-40B4-BE49-F238E27FC236}">
                <a16:creationId xmlns:a16="http://schemas.microsoft.com/office/drawing/2014/main" id="{D9E66ECC-5A24-B644-A587-4EF9965053B8}"/>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216446" y="203249"/>
            <a:ext cx="778829" cy="77882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ular Callout 30">
            <a:extLst>
              <a:ext uri="{FF2B5EF4-FFF2-40B4-BE49-F238E27FC236}">
                <a16:creationId xmlns:a16="http://schemas.microsoft.com/office/drawing/2014/main" id="{0AD4DE89-FB9F-B643-8478-72462E339122}"/>
              </a:ext>
            </a:extLst>
          </p:cNvPr>
          <p:cNvSpPr/>
          <p:nvPr/>
        </p:nvSpPr>
        <p:spPr>
          <a:xfrm>
            <a:off x="1740530" y="1199306"/>
            <a:ext cx="4452460" cy="2859487"/>
          </a:xfrm>
          <a:prstGeom prst="wedgeRectCallout">
            <a:avLst>
              <a:gd name="adj1" fmla="val -69482"/>
              <a:gd name="adj2" fmla="val -13618"/>
            </a:avLst>
          </a:prstGeom>
          <a:solidFill>
            <a:srgbClr val="8BFF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A7C67D3-6453-114E-A064-0B62CA963B42}"/>
              </a:ext>
            </a:extLst>
          </p:cNvPr>
          <p:cNvSpPr/>
          <p:nvPr/>
        </p:nvSpPr>
        <p:spPr>
          <a:xfrm>
            <a:off x="2072620" y="1801163"/>
            <a:ext cx="4250172" cy="1569660"/>
          </a:xfrm>
          <a:prstGeom prst="rect">
            <a:avLst/>
          </a:prstGeom>
        </p:spPr>
        <p:txBody>
          <a:bodyPr wrap="square">
            <a:spAutoFit/>
          </a:bodyPr>
          <a:lstStyle/>
          <a:p>
            <a:r>
              <a:rPr lang="en-GB" sz="3200" b="1">
                <a:solidFill>
                  <a:srgbClr val="212529"/>
                </a:solidFill>
                <a:latin typeface="open sans"/>
              </a:rPr>
              <a:t>“Year 8’s are too young to fall in love with someone”</a:t>
            </a:r>
            <a:endParaRPr lang="en-US" sz="3200" b="1"/>
          </a:p>
        </p:txBody>
      </p:sp>
    </p:spTree>
    <p:extLst>
      <p:ext uri="{BB962C8B-B14F-4D97-AF65-F5344CB8AC3E}">
        <p14:creationId xmlns:p14="http://schemas.microsoft.com/office/powerpoint/2010/main" val="374109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784ADE-EE1E-8B4B-97C5-57C09C0DFE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938" y="1736698"/>
            <a:ext cx="2390263" cy="2529928"/>
          </a:xfrm>
          <a:prstGeom prst="rect">
            <a:avLst/>
          </a:prstGeom>
        </p:spPr>
      </p:pic>
      <p:sp>
        <p:nvSpPr>
          <p:cNvPr id="36" name="Rectangle 35">
            <a:extLst>
              <a:ext uri="{FF2B5EF4-FFF2-40B4-BE49-F238E27FC236}">
                <a16:creationId xmlns:a16="http://schemas.microsoft.com/office/drawing/2014/main" id="{38B34B4D-622C-AB4D-9ED0-3034DB2E06AF}"/>
              </a:ext>
            </a:extLst>
          </p:cNvPr>
          <p:cNvSpPr/>
          <p:nvPr/>
        </p:nvSpPr>
        <p:spPr>
          <a:xfrm>
            <a:off x="203615" y="4817353"/>
            <a:ext cx="8751275" cy="1839411"/>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nchor="ctr">
            <a:noAutofit/>
          </a:bodyPr>
          <a:lstStyle/>
          <a:p>
            <a:pPr algn="ctr"/>
            <a:endParaRPr lang="en-GB" sz="3600" b="1">
              <a:ln w="10541" cmpd="sng">
                <a:solidFill>
                  <a:schemeClr val="tx1"/>
                </a:solidFill>
                <a:prstDash val="solid"/>
              </a:ln>
              <a:solidFill>
                <a:srgbClr val="7F0757"/>
              </a:solidFill>
            </a:endParaRPr>
          </a:p>
        </p:txBody>
      </p:sp>
      <p:pic>
        <p:nvPicPr>
          <p:cNvPr id="3" name="Graphic 2" descr="Add">
            <a:extLst>
              <a:ext uri="{FF2B5EF4-FFF2-40B4-BE49-F238E27FC236}">
                <a16:creationId xmlns:a16="http://schemas.microsoft.com/office/drawing/2014/main" id="{4AF381FB-8EE3-F247-AEF9-A50D409F228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241804" y="5074369"/>
            <a:ext cx="844414" cy="844414"/>
          </a:xfrm>
          <a:prstGeom prst="rect">
            <a:avLst/>
          </a:prstGeom>
        </p:spPr>
      </p:pic>
      <p:sp>
        <p:nvSpPr>
          <p:cNvPr id="6" name="TextBox 5">
            <a:extLst>
              <a:ext uri="{FF2B5EF4-FFF2-40B4-BE49-F238E27FC236}">
                <a16:creationId xmlns:a16="http://schemas.microsoft.com/office/drawing/2014/main" id="{43F983B1-7CBA-4740-81D4-143185BE633E}"/>
              </a:ext>
            </a:extLst>
          </p:cNvPr>
          <p:cNvSpPr txBox="1"/>
          <p:nvPr/>
        </p:nvSpPr>
        <p:spPr>
          <a:xfrm>
            <a:off x="6102642" y="4817353"/>
            <a:ext cx="540327" cy="1323439"/>
          </a:xfrm>
          <a:prstGeom prst="rect">
            <a:avLst/>
          </a:prstGeom>
          <a:noFill/>
        </p:spPr>
        <p:txBody>
          <a:bodyPr wrap="square" rtlCol="0">
            <a:spAutoFit/>
          </a:bodyPr>
          <a:lstStyle/>
          <a:p>
            <a:r>
              <a:rPr lang="en-GB" sz="8000">
                <a:latin typeface="Lato Heavy" panose="020F0502020204030203" pitchFamily="34" charset="0"/>
                <a:ea typeface="Lato Heavy" panose="020F0502020204030203" pitchFamily="34" charset="0"/>
                <a:cs typeface="Lato Heavy" panose="020F0502020204030203" pitchFamily="34" charset="0"/>
              </a:rPr>
              <a:t>?</a:t>
            </a:r>
          </a:p>
        </p:txBody>
      </p:sp>
      <p:sp>
        <p:nvSpPr>
          <p:cNvPr id="8" name="TextBox 7">
            <a:extLst>
              <a:ext uri="{FF2B5EF4-FFF2-40B4-BE49-F238E27FC236}">
                <a16:creationId xmlns:a16="http://schemas.microsoft.com/office/drawing/2014/main" id="{85558760-F185-984C-99AE-8C06BA255FFF}"/>
              </a:ext>
            </a:extLst>
          </p:cNvPr>
          <p:cNvSpPr txBox="1"/>
          <p:nvPr/>
        </p:nvSpPr>
        <p:spPr>
          <a:xfrm>
            <a:off x="2089649" y="6005761"/>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Disagree</a:t>
            </a:r>
          </a:p>
        </p:txBody>
      </p:sp>
      <p:sp>
        <p:nvSpPr>
          <p:cNvPr id="9" name="TextBox 8">
            <a:extLst>
              <a:ext uri="{FF2B5EF4-FFF2-40B4-BE49-F238E27FC236}">
                <a16:creationId xmlns:a16="http://schemas.microsoft.com/office/drawing/2014/main" id="{7F7E85B7-56F1-FD4D-B3A3-642537F57636}"/>
              </a:ext>
            </a:extLst>
          </p:cNvPr>
          <p:cNvSpPr txBox="1"/>
          <p:nvPr/>
        </p:nvSpPr>
        <p:spPr>
          <a:xfrm>
            <a:off x="3889799" y="6080432"/>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Develop</a:t>
            </a:r>
          </a:p>
        </p:txBody>
      </p:sp>
      <p:sp>
        <p:nvSpPr>
          <p:cNvPr id="10" name="TextBox 9">
            <a:extLst>
              <a:ext uri="{FF2B5EF4-FFF2-40B4-BE49-F238E27FC236}">
                <a16:creationId xmlns:a16="http://schemas.microsoft.com/office/drawing/2014/main" id="{AAD63B18-FA59-954C-AEF3-A23661DE4197}"/>
              </a:ext>
            </a:extLst>
          </p:cNvPr>
          <p:cNvSpPr txBox="1"/>
          <p:nvPr/>
        </p:nvSpPr>
        <p:spPr>
          <a:xfrm>
            <a:off x="5598593" y="6046944"/>
            <a:ext cx="1548425" cy="446276"/>
          </a:xfrm>
          <a:prstGeom prst="rect">
            <a:avLst/>
          </a:prstGeom>
          <a:noFill/>
        </p:spPr>
        <p:txBody>
          <a:bodyPr wrap="square" rtlCol="0">
            <a:spAutoFit/>
          </a:bodyPr>
          <a:lstStyle/>
          <a:p>
            <a:pPr algn="ctr"/>
            <a:r>
              <a:rPr lang="en-GB" sz="2300">
                <a:latin typeface="Lato Heavy" panose="020F0502020204030203" pitchFamily="34" charset="0"/>
                <a:ea typeface="Lato Heavy" panose="020F0502020204030203" pitchFamily="34" charset="0"/>
                <a:cs typeface="Lato Heavy" panose="020F0502020204030203" pitchFamily="34" charset="0"/>
              </a:rPr>
              <a:t>Challenge</a:t>
            </a:r>
          </a:p>
        </p:txBody>
      </p:sp>
      <p:sp>
        <p:nvSpPr>
          <p:cNvPr id="12" name="TextBox 11">
            <a:extLst>
              <a:ext uri="{FF2B5EF4-FFF2-40B4-BE49-F238E27FC236}">
                <a16:creationId xmlns:a16="http://schemas.microsoft.com/office/drawing/2014/main" id="{6CAEFC0D-15D8-494E-8F7C-56DCC2021C68}"/>
              </a:ext>
            </a:extLst>
          </p:cNvPr>
          <p:cNvSpPr txBox="1"/>
          <p:nvPr/>
        </p:nvSpPr>
        <p:spPr>
          <a:xfrm>
            <a:off x="7041013" y="5976791"/>
            <a:ext cx="1828800" cy="574132"/>
          </a:xfrm>
          <a:prstGeom prst="rect">
            <a:avLst/>
          </a:prstGeom>
          <a:noFill/>
        </p:spPr>
        <p:txBody>
          <a:bodyPr wrap="square" rtlCol="0">
            <a:spAutoFit/>
          </a:bodyPr>
          <a:lstStyle/>
          <a:p>
            <a:pPr algn="ctr">
              <a:lnSpc>
                <a:spcPts val="1760"/>
              </a:lnSpc>
            </a:pPr>
            <a:r>
              <a:rPr lang="en-GB" sz="2300">
                <a:latin typeface="Lato Heavy" panose="020F0502020204030203" pitchFamily="34" charset="0"/>
                <a:ea typeface="Lato Heavy" panose="020F0502020204030203" pitchFamily="34" charset="0"/>
                <a:cs typeface="Lato Heavy" panose="020F0502020204030203" pitchFamily="34" charset="0"/>
              </a:rPr>
              <a:t>Alternative</a:t>
            </a:r>
          </a:p>
          <a:p>
            <a:pPr algn="ctr">
              <a:lnSpc>
                <a:spcPts val="1760"/>
              </a:lnSpc>
            </a:pPr>
            <a:r>
              <a:rPr lang="en-GB" sz="2300">
                <a:latin typeface="Lato Heavy" panose="020F0502020204030203" pitchFamily="34" charset="0"/>
                <a:ea typeface="Lato Heavy" panose="020F0502020204030203" pitchFamily="34" charset="0"/>
                <a:cs typeface="Lato Heavy" panose="020F0502020204030203" pitchFamily="34" charset="0"/>
              </a:rPr>
              <a:t>Idea/option </a:t>
            </a:r>
          </a:p>
        </p:txBody>
      </p:sp>
      <p:grpSp>
        <p:nvGrpSpPr>
          <p:cNvPr id="2" name="Group 1">
            <a:extLst>
              <a:ext uri="{FF2B5EF4-FFF2-40B4-BE49-F238E27FC236}">
                <a16:creationId xmlns:a16="http://schemas.microsoft.com/office/drawing/2014/main" id="{94F886F3-2802-7F4A-8E0E-D5F9D920636A}"/>
              </a:ext>
            </a:extLst>
          </p:cNvPr>
          <p:cNvGrpSpPr/>
          <p:nvPr/>
        </p:nvGrpSpPr>
        <p:grpSpPr>
          <a:xfrm>
            <a:off x="439153" y="5008793"/>
            <a:ext cx="1440000" cy="1440000"/>
            <a:chOff x="-1925593" y="1809416"/>
            <a:chExt cx="1440000" cy="1440000"/>
          </a:xfrm>
        </p:grpSpPr>
        <p:pic>
          <p:nvPicPr>
            <p:cNvPr id="13" name="Picture 21" descr="C:\Users\Optic Group111\Desktop\Agree.png">
              <a:extLst>
                <a:ext uri="{FF2B5EF4-FFF2-40B4-BE49-F238E27FC236}">
                  <a16:creationId xmlns:a16="http://schemas.microsoft.com/office/drawing/2014/main" id="{A376776C-7EDC-8640-9F75-5B171BAE2B0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25593" y="180941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C3DEE4A-DCE9-2D4B-9CDB-489F5251927B}"/>
                </a:ext>
              </a:extLst>
            </p:cNvPr>
            <p:cNvSpPr txBox="1"/>
            <p:nvPr/>
          </p:nvSpPr>
          <p:spPr>
            <a:xfrm>
              <a:off x="-1908720" y="1896289"/>
              <a:ext cx="833900" cy="369332"/>
            </a:xfrm>
            <a:prstGeom prst="rect">
              <a:avLst/>
            </a:prstGeom>
            <a:noFill/>
          </p:spPr>
          <p:txBody>
            <a:bodyPr wrap="square" rtlCol="0">
              <a:spAutoFit/>
            </a:bodyPr>
            <a:lstStyle/>
            <a:p>
              <a:pPr algn="ctr"/>
              <a:r>
                <a:rPr lang="en-GB"/>
                <a:t>AGREE</a:t>
              </a:r>
            </a:p>
          </p:txBody>
        </p:sp>
      </p:grpSp>
      <p:grpSp>
        <p:nvGrpSpPr>
          <p:cNvPr id="16" name="Group 15">
            <a:extLst>
              <a:ext uri="{FF2B5EF4-FFF2-40B4-BE49-F238E27FC236}">
                <a16:creationId xmlns:a16="http://schemas.microsoft.com/office/drawing/2014/main" id="{7D4DB5E0-97F1-054E-A9A0-EF56F7BD915D}"/>
              </a:ext>
            </a:extLst>
          </p:cNvPr>
          <p:cNvGrpSpPr/>
          <p:nvPr/>
        </p:nvGrpSpPr>
        <p:grpSpPr>
          <a:xfrm>
            <a:off x="2039522" y="5008793"/>
            <a:ext cx="1570746" cy="1440000"/>
            <a:chOff x="-2039466" y="184750"/>
            <a:chExt cx="1570746" cy="1440000"/>
          </a:xfrm>
        </p:grpSpPr>
        <p:pic>
          <p:nvPicPr>
            <p:cNvPr id="11" name="Picture 2" descr="C:\Users\Optic Group111\Desktop\Disagree.png">
              <a:extLst>
                <a:ext uri="{FF2B5EF4-FFF2-40B4-BE49-F238E27FC236}">
                  <a16:creationId xmlns:a16="http://schemas.microsoft.com/office/drawing/2014/main" id="{20AC9639-BC7B-D749-B93F-79BCD422AF0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08720" y="18475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12FCDA1-9C0F-7B48-A1F5-F96B54903B9E}"/>
                </a:ext>
              </a:extLst>
            </p:cNvPr>
            <p:cNvSpPr txBox="1"/>
            <p:nvPr/>
          </p:nvSpPr>
          <p:spPr>
            <a:xfrm>
              <a:off x="-2039466" y="1253461"/>
              <a:ext cx="1517926" cy="369332"/>
            </a:xfrm>
            <a:prstGeom prst="rect">
              <a:avLst/>
            </a:prstGeom>
            <a:noFill/>
          </p:spPr>
          <p:txBody>
            <a:bodyPr wrap="square" rtlCol="0">
              <a:spAutoFit/>
            </a:bodyPr>
            <a:lstStyle/>
            <a:p>
              <a:pPr algn="ctr"/>
              <a:r>
                <a:rPr lang="en-GB"/>
                <a:t>DISAGREE</a:t>
              </a:r>
            </a:p>
          </p:txBody>
        </p:sp>
      </p:grpSp>
      <p:pic>
        <p:nvPicPr>
          <p:cNvPr id="21" name="Picture 20">
            <a:extLst>
              <a:ext uri="{FF2B5EF4-FFF2-40B4-BE49-F238E27FC236}">
                <a16:creationId xmlns:a16="http://schemas.microsoft.com/office/drawing/2014/main" id="{91D9BB00-4540-E94B-BDA8-02B6A9A46FDB}"/>
              </a:ext>
            </a:extLst>
          </p:cNvPr>
          <p:cNvPicPr>
            <a:picLocks noChangeAspect="1"/>
          </p:cNvPicPr>
          <p:nvPr/>
        </p:nvPicPr>
        <p:blipFill>
          <a:blip r:embed="rId8"/>
          <a:stretch>
            <a:fillRect/>
          </a:stretch>
        </p:blipFill>
        <p:spPr>
          <a:xfrm>
            <a:off x="3722784" y="4990267"/>
            <a:ext cx="1655787" cy="1559418"/>
          </a:xfrm>
          <a:prstGeom prst="rect">
            <a:avLst/>
          </a:prstGeom>
        </p:spPr>
      </p:pic>
      <p:pic>
        <p:nvPicPr>
          <p:cNvPr id="22" name="Picture 21">
            <a:extLst>
              <a:ext uri="{FF2B5EF4-FFF2-40B4-BE49-F238E27FC236}">
                <a16:creationId xmlns:a16="http://schemas.microsoft.com/office/drawing/2014/main" id="{EAC22484-5240-E64E-A6F3-597BA70D2CC1}"/>
              </a:ext>
            </a:extLst>
          </p:cNvPr>
          <p:cNvPicPr>
            <a:picLocks noChangeAspect="1"/>
          </p:cNvPicPr>
          <p:nvPr/>
        </p:nvPicPr>
        <p:blipFill>
          <a:blip r:embed="rId9"/>
          <a:stretch>
            <a:fillRect/>
          </a:stretch>
        </p:blipFill>
        <p:spPr>
          <a:xfrm>
            <a:off x="5445921" y="4990267"/>
            <a:ext cx="1655787" cy="1559418"/>
          </a:xfrm>
          <a:prstGeom prst="rect">
            <a:avLst/>
          </a:prstGeom>
        </p:spPr>
      </p:pic>
      <p:pic>
        <p:nvPicPr>
          <p:cNvPr id="23" name="Picture 22">
            <a:extLst>
              <a:ext uri="{FF2B5EF4-FFF2-40B4-BE49-F238E27FC236}">
                <a16:creationId xmlns:a16="http://schemas.microsoft.com/office/drawing/2014/main" id="{D9E157B5-FBF7-4E44-A5FE-CC852179D3C9}"/>
              </a:ext>
            </a:extLst>
          </p:cNvPr>
          <p:cNvPicPr>
            <a:picLocks noChangeAspect="1"/>
          </p:cNvPicPr>
          <p:nvPr/>
        </p:nvPicPr>
        <p:blipFill>
          <a:blip r:embed="rId9"/>
          <a:stretch>
            <a:fillRect/>
          </a:stretch>
        </p:blipFill>
        <p:spPr>
          <a:xfrm>
            <a:off x="7180522" y="4967290"/>
            <a:ext cx="1655787" cy="1559418"/>
          </a:xfrm>
          <a:prstGeom prst="rect">
            <a:avLst/>
          </a:prstGeom>
        </p:spPr>
      </p:pic>
      <p:sp>
        <p:nvSpPr>
          <p:cNvPr id="24" name="TextBox 23">
            <a:extLst>
              <a:ext uri="{FF2B5EF4-FFF2-40B4-BE49-F238E27FC236}">
                <a16:creationId xmlns:a16="http://schemas.microsoft.com/office/drawing/2014/main" id="{80A9523F-2D19-A349-9E90-BA7DC62A9C11}"/>
              </a:ext>
            </a:extLst>
          </p:cNvPr>
          <p:cNvSpPr txBox="1"/>
          <p:nvPr/>
        </p:nvSpPr>
        <p:spPr>
          <a:xfrm>
            <a:off x="4248091" y="5294406"/>
            <a:ext cx="1138177" cy="369332"/>
          </a:xfrm>
          <a:prstGeom prst="rect">
            <a:avLst/>
          </a:prstGeom>
          <a:noFill/>
        </p:spPr>
        <p:txBody>
          <a:bodyPr wrap="square" rtlCol="0">
            <a:spAutoFit/>
          </a:bodyPr>
          <a:lstStyle/>
          <a:p>
            <a:pPr algn="ctr"/>
            <a:r>
              <a:rPr lang="en-GB"/>
              <a:t>DEVELOP</a:t>
            </a:r>
          </a:p>
        </p:txBody>
      </p:sp>
      <p:sp>
        <p:nvSpPr>
          <p:cNvPr id="25" name="TextBox 24">
            <a:extLst>
              <a:ext uri="{FF2B5EF4-FFF2-40B4-BE49-F238E27FC236}">
                <a16:creationId xmlns:a16="http://schemas.microsoft.com/office/drawing/2014/main" id="{C5E4A75A-15D0-204F-A1CB-3EBF28C58682}"/>
              </a:ext>
            </a:extLst>
          </p:cNvPr>
          <p:cNvSpPr txBox="1"/>
          <p:nvPr/>
        </p:nvSpPr>
        <p:spPr>
          <a:xfrm>
            <a:off x="5576677" y="6062707"/>
            <a:ext cx="1388000" cy="369332"/>
          </a:xfrm>
          <a:prstGeom prst="rect">
            <a:avLst/>
          </a:prstGeom>
          <a:noFill/>
        </p:spPr>
        <p:txBody>
          <a:bodyPr wrap="square" rtlCol="0">
            <a:spAutoFit/>
          </a:bodyPr>
          <a:lstStyle/>
          <a:p>
            <a:pPr algn="ctr"/>
            <a:r>
              <a:rPr lang="en-GB"/>
              <a:t>CHALLENGE</a:t>
            </a:r>
          </a:p>
        </p:txBody>
      </p:sp>
      <p:sp>
        <p:nvSpPr>
          <p:cNvPr id="26" name="TextBox 25">
            <a:extLst>
              <a:ext uri="{FF2B5EF4-FFF2-40B4-BE49-F238E27FC236}">
                <a16:creationId xmlns:a16="http://schemas.microsoft.com/office/drawing/2014/main" id="{251318A3-5968-E643-A8C0-28287E9B2FC2}"/>
              </a:ext>
            </a:extLst>
          </p:cNvPr>
          <p:cNvSpPr txBox="1"/>
          <p:nvPr/>
        </p:nvSpPr>
        <p:spPr>
          <a:xfrm>
            <a:off x="7314415" y="5074369"/>
            <a:ext cx="1388000" cy="646331"/>
          </a:xfrm>
          <a:prstGeom prst="rect">
            <a:avLst/>
          </a:prstGeom>
          <a:noFill/>
        </p:spPr>
        <p:txBody>
          <a:bodyPr wrap="square" rtlCol="0">
            <a:spAutoFit/>
          </a:bodyPr>
          <a:lstStyle/>
          <a:p>
            <a:r>
              <a:rPr lang="en-GB"/>
              <a:t>ALTERNATE IDEA</a:t>
            </a:r>
          </a:p>
        </p:txBody>
      </p:sp>
      <p:pic>
        <p:nvPicPr>
          <p:cNvPr id="28" name="Picture 27">
            <a:extLst>
              <a:ext uri="{FF2B5EF4-FFF2-40B4-BE49-F238E27FC236}">
                <a16:creationId xmlns:a16="http://schemas.microsoft.com/office/drawing/2014/main" id="{AA1F2FFA-BEC4-8C4A-A7F9-ADD462FE67C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594919" y="5406873"/>
            <a:ext cx="1124248" cy="994421"/>
          </a:xfrm>
          <a:prstGeom prst="rect">
            <a:avLst/>
          </a:prstGeom>
        </p:spPr>
      </p:pic>
      <p:pic>
        <p:nvPicPr>
          <p:cNvPr id="30" name="Picture 29">
            <a:extLst>
              <a:ext uri="{FF2B5EF4-FFF2-40B4-BE49-F238E27FC236}">
                <a16:creationId xmlns:a16="http://schemas.microsoft.com/office/drawing/2014/main" id="{62A1DE5E-5810-7343-B151-A19D800996A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831075" y="5179187"/>
            <a:ext cx="907386" cy="902214"/>
          </a:xfrm>
          <a:prstGeom prst="rect">
            <a:avLst/>
          </a:prstGeom>
        </p:spPr>
      </p:pic>
      <p:pic>
        <p:nvPicPr>
          <p:cNvPr id="32" name="Picture 31">
            <a:extLst>
              <a:ext uri="{FF2B5EF4-FFF2-40B4-BE49-F238E27FC236}">
                <a16:creationId xmlns:a16="http://schemas.microsoft.com/office/drawing/2014/main" id="{86716A21-D368-5044-8E36-E8095BE10D4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62040" y="5162405"/>
            <a:ext cx="1059791" cy="1269633"/>
          </a:xfrm>
          <a:prstGeom prst="rect">
            <a:avLst/>
          </a:prstGeom>
        </p:spPr>
      </p:pic>
      <p:sp>
        <p:nvSpPr>
          <p:cNvPr id="33" name="Rectangle 32">
            <a:extLst>
              <a:ext uri="{FF2B5EF4-FFF2-40B4-BE49-F238E27FC236}">
                <a16:creationId xmlns:a16="http://schemas.microsoft.com/office/drawing/2014/main" id="{484EBACB-B9E9-9446-96B6-4E37B86E8BEE}"/>
              </a:ext>
            </a:extLst>
          </p:cNvPr>
          <p:cNvSpPr/>
          <p:nvPr/>
        </p:nvSpPr>
        <p:spPr>
          <a:xfrm>
            <a:off x="187110" y="213709"/>
            <a:ext cx="7953914" cy="786414"/>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3600" b="1">
                <a:ln w="10541" cmpd="sng">
                  <a:solidFill>
                    <a:schemeClr val="tx1"/>
                  </a:solidFill>
                  <a:prstDash val="solid"/>
                </a:ln>
                <a:solidFill>
                  <a:srgbClr val="FF0000"/>
                </a:solidFill>
              </a:rPr>
              <a:t>    WHAT DO YOU THINK?</a:t>
            </a:r>
            <a:endParaRPr lang="en-GB" sz="3600" b="1">
              <a:ln w="10541" cmpd="sng">
                <a:solidFill>
                  <a:schemeClr val="tx1"/>
                </a:solidFill>
                <a:prstDash val="solid"/>
              </a:ln>
              <a:solidFill>
                <a:srgbClr val="7F0757"/>
              </a:solidFill>
            </a:endParaRPr>
          </a:p>
        </p:txBody>
      </p:sp>
      <p:pic>
        <p:nvPicPr>
          <p:cNvPr id="34" name="Picture 8">
            <a:extLst>
              <a:ext uri="{FF2B5EF4-FFF2-40B4-BE49-F238E27FC236}">
                <a16:creationId xmlns:a16="http://schemas.microsoft.com/office/drawing/2014/main" id="{2EB6AA15-3477-1940-9553-98CABBFE4DD9}"/>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97317" y="326086"/>
            <a:ext cx="1706268" cy="51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a:extLst>
              <a:ext uri="{FF2B5EF4-FFF2-40B4-BE49-F238E27FC236}">
                <a16:creationId xmlns:a16="http://schemas.microsoft.com/office/drawing/2014/main" id="{1AA44CAE-D121-8344-AE93-E78171AB48B8}"/>
              </a:ext>
            </a:extLst>
          </p:cNvPr>
          <p:cNvSpPr/>
          <p:nvPr/>
        </p:nvSpPr>
        <p:spPr>
          <a:xfrm>
            <a:off x="6424895" y="1089907"/>
            <a:ext cx="2475822" cy="3518902"/>
          </a:xfrm>
          <a:prstGeom prst="roundRect">
            <a:avLst/>
          </a:prstGeom>
          <a:solidFill>
            <a:schemeClr val="bg1"/>
          </a:soli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1"/>
                </a:solidFill>
              </a:rPr>
              <a:t>Talking points</a:t>
            </a:r>
          </a:p>
          <a:p>
            <a:r>
              <a:rPr lang="en-US" sz="1400">
                <a:solidFill>
                  <a:schemeClr val="tx1"/>
                </a:solidFill>
              </a:rPr>
              <a:t>I think that …</a:t>
            </a:r>
          </a:p>
          <a:p>
            <a:r>
              <a:rPr lang="en-US" sz="1400">
                <a:solidFill>
                  <a:schemeClr val="tx1"/>
                </a:solidFill>
              </a:rPr>
              <a:t>I don’t think… is right because…</a:t>
            </a:r>
          </a:p>
          <a:p>
            <a:r>
              <a:rPr lang="en-US" sz="1400">
                <a:solidFill>
                  <a:schemeClr val="tx1"/>
                </a:solidFill>
              </a:rPr>
              <a:t>My opinion is…</a:t>
            </a:r>
          </a:p>
          <a:p>
            <a:r>
              <a:rPr lang="en-US" sz="1400">
                <a:solidFill>
                  <a:schemeClr val="tx1"/>
                </a:solidFill>
              </a:rPr>
              <a:t>I would argue the same because…</a:t>
            </a:r>
          </a:p>
          <a:p>
            <a:r>
              <a:rPr lang="en-US" sz="1400">
                <a:solidFill>
                  <a:schemeClr val="tx1"/>
                </a:solidFill>
              </a:rPr>
              <a:t>I disagree with… because</a:t>
            </a:r>
          </a:p>
          <a:p>
            <a:r>
              <a:rPr lang="en-US" sz="1400">
                <a:solidFill>
                  <a:schemeClr val="tx1"/>
                </a:solidFill>
              </a:rPr>
              <a:t>Building on what ….</a:t>
            </a:r>
          </a:p>
          <a:p>
            <a:r>
              <a:rPr lang="en-US" sz="1400">
                <a:solidFill>
                  <a:schemeClr val="tx1"/>
                </a:solidFill>
              </a:rPr>
              <a:t>An alternate way of looking at this is…</a:t>
            </a:r>
          </a:p>
          <a:p>
            <a:r>
              <a:rPr lang="en-US" sz="1400">
                <a:solidFill>
                  <a:schemeClr val="tx1"/>
                </a:solidFill>
              </a:rPr>
              <a:t>I sort of agree, however….</a:t>
            </a:r>
          </a:p>
          <a:p>
            <a:r>
              <a:rPr lang="en-US" sz="1400">
                <a:solidFill>
                  <a:schemeClr val="tx1"/>
                </a:solidFill>
              </a:rPr>
              <a:t>In my view…</a:t>
            </a:r>
          </a:p>
          <a:p>
            <a:r>
              <a:rPr lang="en-US" sz="1400">
                <a:solidFill>
                  <a:schemeClr val="tx1"/>
                </a:solidFill>
              </a:rPr>
              <a:t>I would challenge what… said because …</a:t>
            </a:r>
          </a:p>
        </p:txBody>
      </p:sp>
      <p:pic>
        <p:nvPicPr>
          <p:cNvPr id="29" name="Picture 6" descr="C:\Users\Optic Group111\Desktop\CORE THEME 1.png">
            <a:extLst>
              <a:ext uri="{FF2B5EF4-FFF2-40B4-BE49-F238E27FC236}">
                <a16:creationId xmlns:a16="http://schemas.microsoft.com/office/drawing/2014/main" id="{D9E66ECC-5A24-B644-A587-4EF9965053B8}"/>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216446" y="203249"/>
            <a:ext cx="778829" cy="77882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ular Callout 30">
            <a:extLst>
              <a:ext uri="{FF2B5EF4-FFF2-40B4-BE49-F238E27FC236}">
                <a16:creationId xmlns:a16="http://schemas.microsoft.com/office/drawing/2014/main" id="{0AD4DE89-FB9F-B643-8478-72462E339122}"/>
              </a:ext>
            </a:extLst>
          </p:cNvPr>
          <p:cNvSpPr/>
          <p:nvPr/>
        </p:nvSpPr>
        <p:spPr>
          <a:xfrm>
            <a:off x="2487201" y="1199306"/>
            <a:ext cx="3705790" cy="3267409"/>
          </a:xfrm>
          <a:prstGeom prst="wedgeRectCallout">
            <a:avLst>
              <a:gd name="adj1" fmla="val -80275"/>
              <a:gd name="adj2" fmla="val 31476"/>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5"/>
          <a:stretch>
            <a:fillRect/>
          </a:stretch>
        </p:blipFill>
        <p:spPr>
          <a:xfrm>
            <a:off x="29645" y="282391"/>
            <a:ext cx="1973940" cy="604267"/>
          </a:xfrm>
          <a:prstGeom prst="rect">
            <a:avLst/>
          </a:prstGeom>
        </p:spPr>
      </p:pic>
      <p:sp>
        <p:nvSpPr>
          <p:cNvPr id="7" name="Rectangle 6"/>
          <p:cNvSpPr/>
          <p:nvPr/>
        </p:nvSpPr>
        <p:spPr>
          <a:xfrm>
            <a:off x="2608522" y="1462085"/>
            <a:ext cx="3404351" cy="2677656"/>
          </a:xfrm>
          <a:prstGeom prst="rect">
            <a:avLst/>
          </a:prstGeom>
        </p:spPr>
        <p:txBody>
          <a:bodyPr wrap="square">
            <a:spAutoFit/>
          </a:bodyPr>
          <a:lstStyle/>
          <a:p>
            <a:r>
              <a:rPr lang="en-GB" sz="2800" b="1" u="sng">
                <a:latin typeface="+mj-lt"/>
              </a:rPr>
              <a:t>The big question</a:t>
            </a:r>
          </a:p>
          <a:p>
            <a:r>
              <a:rPr lang="en-GB" sz="2800">
                <a:latin typeface="+mj-lt"/>
              </a:rPr>
              <a:t>What can turn a healthy relationship into an unhealthy one and how do you know its unhealthy?</a:t>
            </a:r>
            <a:endParaRPr lang="en-GB" sz="2800">
              <a:latin typeface="+mj-lt"/>
              <a:cs typeface="Basic sans fc"/>
            </a:endParaRPr>
          </a:p>
        </p:txBody>
      </p:sp>
    </p:spTree>
    <p:extLst>
      <p:ext uri="{BB962C8B-B14F-4D97-AF65-F5344CB8AC3E}">
        <p14:creationId xmlns:p14="http://schemas.microsoft.com/office/powerpoint/2010/main" val="3782947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eecfeb8-3e85-4eef-a5b4-733d69d026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57E771712A124E88D4F621EF4F33B5" ma:contentTypeVersion="17" ma:contentTypeDescription="Create a new document." ma:contentTypeScope="" ma:versionID="84c75c5adefa06faf8be83d574c7755b">
  <xsd:schema xmlns:xsd="http://www.w3.org/2001/XMLSchema" xmlns:xs="http://www.w3.org/2001/XMLSchema" xmlns:p="http://schemas.microsoft.com/office/2006/metadata/properties" xmlns:ns3="4eecfeb8-3e85-4eef-a5b4-733d69d0260e" xmlns:ns4="d1680a93-4aa5-4c34-b4ff-79ec55f1768c" targetNamespace="http://schemas.microsoft.com/office/2006/metadata/properties" ma:root="true" ma:fieldsID="44e12a655ea0f76e8683fba7f89bed5e" ns3:_="" ns4:_="">
    <xsd:import namespace="4eecfeb8-3e85-4eef-a5b4-733d69d0260e"/>
    <xsd:import namespace="d1680a93-4aa5-4c34-b4ff-79ec55f1768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ecfeb8-3e85-4eef-a5b4-733d69d02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680a93-4aa5-4c34-b4ff-79ec55f1768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61A99E-2CE3-48E3-B9A9-1E89219F4332}">
  <ds:schemaRefs>
    <ds:schemaRef ds:uri="http://schemas.microsoft.com/sharepoint/v3/contenttype/forms"/>
  </ds:schemaRefs>
</ds:datastoreItem>
</file>

<file path=customXml/itemProps2.xml><?xml version="1.0" encoding="utf-8"?>
<ds:datastoreItem xmlns:ds="http://schemas.openxmlformats.org/officeDocument/2006/customXml" ds:itemID="{C7764B54-E5CF-4B9B-BF00-FE9976222A8D}">
  <ds:schemaRefs>
    <ds:schemaRef ds:uri="http://schemas.microsoft.com/office/2006/documentManagement/types"/>
    <ds:schemaRef ds:uri="http://schemas.microsoft.com/office/infopath/2007/PartnerControls"/>
    <ds:schemaRef ds:uri="d1680a93-4aa5-4c34-b4ff-79ec55f1768c"/>
    <ds:schemaRef ds:uri="http://purl.org/dc/elements/1.1/"/>
    <ds:schemaRef ds:uri="http://schemas.microsoft.com/office/2006/metadata/properties"/>
    <ds:schemaRef ds:uri="http://purl.org/dc/terms/"/>
    <ds:schemaRef ds:uri="4eecfeb8-3e85-4eef-a5b4-733d69d0260e"/>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6616472-B8AB-4452-BAF5-A81871EC2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ecfeb8-3e85-4eef-a5b4-733d69d0260e"/>
    <ds:schemaRef ds:uri="d1680a93-4aa5-4c34-b4ff-79ec55f17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On-screen Show (4:3)</PresentationFormat>
  <Paragraphs>213</Paragraphs>
  <Slides>9</Slides>
  <Notes>5</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9</vt:i4>
      </vt:variant>
    </vt:vector>
  </HeadingPairs>
  <TitlesOfParts>
    <vt:vector size="24" baseType="lpstr">
      <vt:lpstr>MS PGothic</vt:lpstr>
      <vt:lpstr>Arial</vt:lpstr>
      <vt:lpstr>Basic sans fc</vt:lpstr>
      <vt:lpstr>Calibri</vt:lpstr>
      <vt:lpstr>Calibri Light</vt:lpstr>
      <vt:lpstr>Comic Sans MS</vt:lpstr>
      <vt:lpstr>Lato Heavy</vt:lpstr>
      <vt:lpstr>Levenim MT</vt:lpstr>
      <vt:lpstr>Mangal</vt:lpstr>
      <vt:lpstr>open sans</vt:lpstr>
      <vt:lpstr>Segoe UI Semibold</vt:lpstr>
      <vt:lpstr>VistaSansOT</vt:lpstr>
      <vt:lpstr>Wingdings 2</vt:lpstr>
      <vt:lpstr>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S Coucill</cp:lastModifiedBy>
  <cp:revision>10</cp:revision>
  <dcterms:created xsi:type="dcterms:W3CDTF">2018-05-07T08:18:36Z</dcterms:created>
  <dcterms:modified xsi:type="dcterms:W3CDTF">2024-02-02T16:52:33Z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0x010100AE57E771712A124E88D4F621EF4F33B5</vt:lpwstr>
  </property>
  <property fmtid="{D5CDD505-2E9C-101B-9397-08002B2CF9AE}" pid="3" name="MediaServiceImageTags">
    <vt:lpwstr/>
  </property>
</Properties>
</file>