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4421" r:id="rId5"/>
  </p:sldMasterIdLst>
  <p:notesMasterIdLst>
    <p:notesMasterId r:id="rId20"/>
  </p:notesMasterIdLst>
  <p:handoutMasterIdLst>
    <p:handoutMasterId r:id="rId21"/>
  </p:handoutMasterIdLst>
  <p:sldIdLst>
    <p:sldId id="463" r:id="rId6"/>
    <p:sldId id="450" r:id="rId7"/>
    <p:sldId id="447" r:id="rId8"/>
    <p:sldId id="441" r:id="rId9"/>
    <p:sldId id="467" r:id="rId10"/>
    <p:sldId id="452" r:id="rId11"/>
    <p:sldId id="466" r:id="rId12"/>
    <p:sldId id="453" r:id="rId13"/>
    <p:sldId id="454" r:id="rId14"/>
    <p:sldId id="462" r:id="rId15"/>
    <p:sldId id="464" r:id="rId16"/>
    <p:sldId id="465" r:id="rId17"/>
    <p:sldId id="443" r:id="rId18"/>
    <p:sldId id="280"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0A3"/>
    <a:srgbClr val="4FD1FF"/>
    <a:srgbClr val="E6CDFF"/>
    <a:srgbClr val="008000"/>
    <a:srgbClr val="C1EBBA"/>
    <a:srgbClr val="94FF34"/>
    <a:srgbClr val="FDC000"/>
    <a:srgbClr val="FFF200"/>
    <a:srgbClr val="EBA498"/>
    <a:srgbClr val="7F07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555109-F796-60E1-D749-D1F5A4B0AD61}" v="30" dt="2024-02-01T11:52:04.2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764" y="11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Saunders" userId="S::c.saunders@derbycathedralschool.org.uk::f78697c3-59e5-4e8e-9ea8-61d0bc9316e5" providerId="AD" clId="Web-{4FB3534E-71FE-9AE3-D198-E35F8A8F6D40}"/>
    <pc:docChg chg="addSld delSld modSld sldOrd">
      <pc:chgData name="Chris Saunders" userId="S::c.saunders@derbycathedralschool.org.uk::f78697c3-59e5-4e8e-9ea8-61d0bc9316e5" providerId="AD" clId="Web-{4FB3534E-71FE-9AE3-D198-E35F8A8F6D40}" dt="2022-01-26T12:44:05.339" v="282"/>
      <pc:docMkLst>
        <pc:docMk/>
      </pc:docMkLst>
      <pc:sldChg chg="del">
        <pc:chgData name="Chris Saunders" userId="S::c.saunders@derbycathedralschool.org.uk::f78697c3-59e5-4e8e-9ea8-61d0bc9316e5" providerId="AD" clId="Web-{4FB3534E-71FE-9AE3-D198-E35F8A8F6D40}" dt="2022-01-26T12:24:45.822" v="4"/>
        <pc:sldMkLst>
          <pc:docMk/>
          <pc:sldMk cId="2643190870" sldId="258"/>
        </pc:sldMkLst>
      </pc:sldChg>
      <pc:sldChg chg="del">
        <pc:chgData name="Chris Saunders" userId="S::c.saunders@derbycathedralschool.org.uk::f78697c3-59e5-4e8e-9ea8-61d0bc9316e5" providerId="AD" clId="Web-{4FB3534E-71FE-9AE3-D198-E35F8A8F6D40}" dt="2022-01-26T12:24:45.806" v="2"/>
        <pc:sldMkLst>
          <pc:docMk/>
          <pc:sldMk cId="3171479718" sldId="262"/>
        </pc:sldMkLst>
      </pc:sldChg>
      <pc:sldChg chg="addSp delSp modSp">
        <pc:chgData name="Chris Saunders" userId="S::c.saunders@derbycathedralschool.org.uk::f78697c3-59e5-4e8e-9ea8-61d0bc9316e5" providerId="AD" clId="Web-{4FB3534E-71FE-9AE3-D198-E35F8A8F6D40}" dt="2022-01-26T12:40:04.942" v="225" actId="1076"/>
        <pc:sldMkLst>
          <pc:docMk/>
          <pc:sldMk cId="248328955" sldId="280"/>
        </pc:sldMkLst>
        <pc:spChg chg="mod">
          <ac:chgData name="Chris Saunders" userId="S::c.saunders@derbycathedralschool.org.uk::f78697c3-59e5-4e8e-9ea8-61d0bc9316e5" providerId="AD" clId="Web-{4FB3534E-71FE-9AE3-D198-E35F8A8F6D40}" dt="2022-01-26T12:38:05.001" v="175" actId="1076"/>
          <ac:spMkLst>
            <pc:docMk/>
            <pc:sldMk cId="248328955" sldId="280"/>
            <ac:spMk id="7" creationId="{3213D272-84FD-2349-81C8-3A69FFC18F41}"/>
          </ac:spMkLst>
        </pc:spChg>
        <pc:spChg chg="del">
          <ac:chgData name="Chris Saunders" userId="S::c.saunders@derbycathedralschool.org.uk::f78697c3-59e5-4e8e-9ea8-61d0bc9316e5" providerId="AD" clId="Web-{4FB3534E-71FE-9AE3-D198-E35F8A8F6D40}" dt="2022-01-26T12:37:48.579" v="169"/>
          <ac:spMkLst>
            <pc:docMk/>
            <pc:sldMk cId="248328955" sldId="280"/>
            <ac:spMk id="8" creationId="{153C613B-5053-3D43-BDE2-129E417AE3EF}"/>
          </ac:spMkLst>
        </pc:spChg>
        <pc:spChg chg="del">
          <ac:chgData name="Chris Saunders" userId="S::c.saunders@derbycathedralschool.org.uk::f78697c3-59e5-4e8e-9ea8-61d0bc9316e5" providerId="AD" clId="Web-{4FB3534E-71FE-9AE3-D198-E35F8A8F6D40}" dt="2022-01-26T12:37:59.360" v="172"/>
          <ac:spMkLst>
            <pc:docMk/>
            <pc:sldMk cId="248328955" sldId="280"/>
            <ac:spMk id="14" creationId="{18A17D3C-FD2E-0B4F-831A-A9AB0A926ECE}"/>
          </ac:spMkLst>
        </pc:spChg>
        <pc:spChg chg="del">
          <ac:chgData name="Chris Saunders" userId="S::c.saunders@derbycathedralschool.org.uk::f78697c3-59e5-4e8e-9ea8-61d0bc9316e5" providerId="AD" clId="Web-{4FB3534E-71FE-9AE3-D198-E35F8A8F6D40}" dt="2022-01-26T12:38:00.704" v="173"/>
          <ac:spMkLst>
            <pc:docMk/>
            <pc:sldMk cId="248328955" sldId="280"/>
            <ac:spMk id="15" creationId="{D1D42808-7465-EA4B-A936-02C8C9B5ED8D}"/>
          </ac:spMkLst>
        </pc:spChg>
        <pc:spChg chg="del">
          <ac:chgData name="Chris Saunders" userId="S::c.saunders@derbycathedralschool.org.uk::f78697c3-59e5-4e8e-9ea8-61d0bc9316e5" providerId="AD" clId="Web-{4FB3534E-71FE-9AE3-D198-E35F8A8F6D40}" dt="2022-01-26T12:38:49.471" v="193"/>
          <ac:spMkLst>
            <pc:docMk/>
            <pc:sldMk cId="248328955" sldId="280"/>
            <ac:spMk id="24" creationId="{04F66E9B-B2C2-7F41-9069-37E5EB0EAB32}"/>
          </ac:spMkLst>
        </pc:spChg>
        <pc:spChg chg="mod">
          <ac:chgData name="Chris Saunders" userId="S::c.saunders@derbycathedralschool.org.uk::f78697c3-59e5-4e8e-9ea8-61d0bc9316e5" providerId="AD" clId="Web-{4FB3534E-71FE-9AE3-D198-E35F8A8F6D40}" dt="2022-01-26T12:39:45.129" v="219" actId="1076"/>
          <ac:spMkLst>
            <pc:docMk/>
            <pc:sldMk cId="248328955" sldId="280"/>
            <ac:spMk id="25" creationId="{60805DBD-A6DE-7448-B07C-38590D8C5A82}"/>
          </ac:spMkLst>
        </pc:spChg>
        <pc:spChg chg="del mod">
          <ac:chgData name="Chris Saunders" userId="S::c.saunders@derbycathedralschool.org.uk::f78697c3-59e5-4e8e-9ea8-61d0bc9316e5" providerId="AD" clId="Web-{4FB3534E-71FE-9AE3-D198-E35F8A8F6D40}" dt="2022-01-26T12:38:42.815" v="191"/>
          <ac:spMkLst>
            <pc:docMk/>
            <pc:sldMk cId="248328955" sldId="280"/>
            <ac:spMk id="29" creationId="{BC1BCBEB-E38F-8D4A-9C07-29AF5C8A8365}"/>
          </ac:spMkLst>
        </pc:spChg>
        <pc:spChg chg="mod">
          <ac:chgData name="Chris Saunders" userId="S::c.saunders@derbycathedralschool.org.uk::f78697c3-59e5-4e8e-9ea8-61d0bc9316e5" providerId="AD" clId="Web-{4FB3534E-71FE-9AE3-D198-E35F8A8F6D40}" dt="2022-01-26T12:38:14.954" v="176" actId="1076"/>
          <ac:spMkLst>
            <pc:docMk/>
            <pc:sldMk cId="248328955" sldId="280"/>
            <ac:spMk id="5122" creationId="{00000000-0000-0000-0000-000000000000}"/>
          </ac:spMkLst>
        </pc:spChg>
        <pc:picChg chg="add mod">
          <ac:chgData name="Chris Saunders" userId="S::c.saunders@derbycathedralschool.org.uk::f78697c3-59e5-4e8e-9ea8-61d0bc9316e5" providerId="AD" clId="Web-{4FB3534E-71FE-9AE3-D198-E35F8A8F6D40}" dt="2022-01-26T12:40:04.942" v="225" actId="1076"/>
          <ac:picMkLst>
            <pc:docMk/>
            <pc:sldMk cId="248328955" sldId="280"/>
            <ac:picMk id="2" creationId="{D62C037E-1860-488D-A752-1F397C564E52}"/>
          </ac:picMkLst>
        </pc:picChg>
        <pc:picChg chg="add mod">
          <ac:chgData name="Chris Saunders" userId="S::c.saunders@derbycathedralschool.org.uk::f78697c3-59e5-4e8e-9ea8-61d0bc9316e5" providerId="AD" clId="Web-{4FB3534E-71FE-9AE3-D198-E35F8A8F6D40}" dt="2022-01-26T12:40:03.801" v="224" actId="1076"/>
          <ac:picMkLst>
            <pc:docMk/>
            <pc:sldMk cId="248328955" sldId="280"/>
            <ac:picMk id="3" creationId="{66225AA5-BFBD-4FB6-AD53-A6F2FAB29D94}"/>
          </ac:picMkLst>
        </pc:picChg>
        <pc:picChg chg="del">
          <ac:chgData name="Chris Saunders" userId="S::c.saunders@derbycathedralschool.org.uk::f78697c3-59e5-4e8e-9ea8-61d0bc9316e5" providerId="AD" clId="Web-{4FB3534E-71FE-9AE3-D198-E35F8A8F6D40}" dt="2022-01-26T12:38:01.938" v="174"/>
          <ac:picMkLst>
            <pc:docMk/>
            <pc:sldMk cId="248328955" sldId="280"/>
            <ac:picMk id="6" creationId="{C05CC92D-B87E-0342-B1A4-2A9A89033CF5}"/>
          </ac:picMkLst>
        </pc:picChg>
        <pc:picChg chg="del">
          <ac:chgData name="Chris Saunders" userId="S::c.saunders@derbycathedralschool.org.uk::f78697c3-59e5-4e8e-9ea8-61d0bc9316e5" providerId="AD" clId="Web-{4FB3534E-71FE-9AE3-D198-E35F8A8F6D40}" dt="2022-01-26T12:37:48.579" v="168"/>
          <ac:picMkLst>
            <pc:docMk/>
            <pc:sldMk cId="248328955" sldId="280"/>
            <ac:picMk id="9" creationId="{163334CB-D9DA-AA41-84C6-CBF4C317851C}"/>
          </ac:picMkLst>
        </pc:picChg>
        <pc:picChg chg="del">
          <ac:chgData name="Chris Saunders" userId="S::c.saunders@derbycathedralschool.org.uk::f78697c3-59e5-4e8e-9ea8-61d0bc9316e5" providerId="AD" clId="Web-{4FB3534E-71FE-9AE3-D198-E35F8A8F6D40}" dt="2022-01-26T12:37:48.579" v="167"/>
          <ac:picMkLst>
            <pc:docMk/>
            <pc:sldMk cId="248328955" sldId="280"/>
            <ac:picMk id="10" creationId="{3F3BAF79-2131-9346-A568-5F82576F4C66}"/>
          </ac:picMkLst>
        </pc:picChg>
        <pc:picChg chg="del">
          <ac:chgData name="Chris Saunders" userId="S::c.saunders@derbycathedralschool.org.uk::f78697c3-59e5-4e8e-9ea8-61d0bc9316e5" providerId="AD" clId="Web-{4FB3534E-71FE-9AE3-D198-E35F8A8F6D40}" dt="2022-01-26T12:37:48.579" v="166"/>
          <ac:picMkLst>
            <pc:docMk/>
            <pc:sldMk cId="248328955" sldId="280"/>
            <ac:picMk id="11" creationId="{938D7F7D-6FD6-3D45-B487-20592201ED30}"/>
          </ac:picMkLst>
        </pc:picChg>
        <pc:picChg chg="del">
          <ac:chgData name="Chris Saunders" userId="S::c.saunders@derbycathedralschool.org.uk::f78697c3-59e5-4e8e-9ea8-61d0bc9316e5" providerId="AD" clId="Web-{4FB3534E-71FE-9AE3-D198-E35F8A8F6D40}" dt="2022-01-26T12:37:48.579" v="165"/>
          <ac:picMkLst>
            <pc:docMk/>
            <pc:sldMk cId="248328955" sldId="280"/>
            <ac:picMk id="12" creationId="{A85A5DA4-DA0B-2044-9C79-EB84BE69D8F7}"/>
          </ac:picMkLst>
        </pc:picChg>
        <pc:picChg chg="del">
          <ac:chgData name="Chris Saunders" userId="S::c.saunders@derbycathedralschool.org.uk::f78697c3-59e5-4e8e-9ea8-61d0bc9316e5" providerId="AD" clId="Web-{4FB3534E-71FE-9AE3-D198-E35F8A8F6D40}" dt="2022-01-26T12:37:48.579" v="164"/>
          <ac:picMkLst>
            <pc:docMk/>
            <pc:sldMk cId="248328955" sldId="280"/>
            <ac:picMk id="17" creationId="{2AC6F704-A199-8248-9159-331DD5AD63B6}"/>
          </ac:picMkLst>
        </pc:picChg>
        <pc:picChg chg="del">
          <ac:chgData name="Chris Saunders" userId="S::c.saunders@derbycathedralschool.org.uk::f78697c3-59e5-4e8e-9ea8-61d0bc9316e5" providerId="AD" clId="Web-{4FB3534E-71FE-9AE3-D198-E35F8A8F6D40}" dt="2022-01-26T12:37:48.579" v="163"/>
          <ac:picMkLst>
            <pc:docMk/>
            <pc:sldMk cId="248328955" sldId="280"/>
            <ac:picMk id="18" creationId="{26C63488-08DA-C848-9859-2C36061AB2E0}"/>
          </ac:picMkLst>
        </pc:picChg>
        <pc:picChg chg="del">
          <ac:chgData name="Chris Saunders" userId="S::c.saunders@derbycathedralschool.org.uk::f78697c3-59e5-4e8e-9ea8-61d0bc9316e5" providerId="AD" clId="Web-{4FB3534E-71FE-9AE3-D198-E35F8A8F6D40}" dt="2022-01-26T12:37:48.579" v="162"/>
          <ac:picMkLst>
            <pc:docMk/>
            <pc:sldMk cId="248328955" sldId="280"/>
            <ac:picMk id="19" creationId="{DF0F1DAE-9D56-E942-99D7-FED769E795E7}"/>
          </ac:picMkLst>
        </pc:picChg>
        <pc:picChg chg="del">
          <ac:chgData name="Chris Saunders" userId="S::c.saunders@derbycathedralschool.org.uk::f78697c3-59e5-4e8e-9ea8-61d0bc9316e5" providerId="AD" clId="Web-{4FB3534E-71FE-9AE3-D198-E35F8A8F6D40}" dt="2022-01-26T12:38:48.502" v="192"/>
          <ac:picMkLst>
            <pc:docMk/>
            <pc:sldMk cId="248328955" sldId="280"/>
            <ac:picMk id="23" creationId="{9C45646E-0664-4E4A-92C6-5C3698958AF0}"/>
          </ac:picMkLst>
        </pc:picChg>
        <pc:picChg chg="del">
          <ac:chgData name="Chris Saunders" userId="S::c.saunders@derbycathedralschool.org.uk::f78697c3-59e5-4e8e-9ea8-61d0bc9316e5" providerId="AD" clId="Web-{4FB3534E-71FE-9AE3-D198-E35F8A8F6D40}" dt="2022-01-26T12:37:57.423" v="171"/>
          <ac:picMkLst>
            <pc:docMk/>
            <pc:sldMk cId="248328955" sldId="280"/>
            <ac:picMk id="27" creationId="{CFB9C8B6-966B-C844-9278-05759AC1698C}"/>
          </ac:picMkLst>
        </pc:picChg>
        <pc:picChg chg="del">
          <ac:chgData name="Chris Saunders" userId="S::c.saunders@derbycathedralschool.org.uk::f78697c3-59e5-4e8e-9ea8-61d0bc9316e5" providerId="AD" clId="Web-{4FB3534E-71FE-9AE3-D198-E35F8A8F6D40}" dt="2022-01-26T12:38:27.330" v="187"/>
          <ac:picMkLst>
            <pc:docMk/>
            <pc:sldMk cId="248328955" sldId="280"/>
            <ac:picMk id="28" creationId="{5AE30C8A-21D0-A14F-9C11-E74789185C2D}"/>
          </ac:picMkLst>
        </pc:picChg>
      </pc:sldChg>
      <pc:sldChg chg="del">
        <pc:chgData name="Chris Saunders" userId="S::c.saunders@derbycathedralschool.org.uk::f78697c3-59e5-4e8e-9ea8-61d0bc9316e5" providerId="AD" clId="Web-{4FB3534E-71FE-9AE3-D198-E35F8A8F6D40}" dt="2022-01-26T12:29:54.315" v="22"/>
        <pc:sldMkLst>
          <pc:docMk/>
          <pc:sldMk cId="257609254" sldId="314"/>
        </pc:sldMkLst>
      </pc:sldChg>
      <pc:sldChg chg="del">
        <pc:chgData name="Chris Saunders" userId="S::c.saunders@derbycathedralschool.org.uk::f78697c3-59e5-4e8e-9ea8-61d0bc9316e5" providerId="AD" clId="Web-{4FB3534E-71FE-9AE3-D198-E35F8A8F6D40}" dt="2022-01-26T12:24:45.806" v="3"/>
        <pc:sldMkLst>
          <pc:docMk/>
          <pc:sldMk cId="4032210206" sldId="386"/>
        </pc:sldMkLst>
      </pc:sldChg>
      <pc:sldChg chg="del">
        <pc:chgData name="Chris Saunders" userId="S::c.saunders@derbycathedralschool.org.uk::f78697c3-59e5-4e8e-9ea8-61d0bc9316e5" providerId="AD" clId="Web-{4FB3534E-71FE-9AE3-D198-E35F8A8F6D40}" dt="2022-01-26T12:29:51.518" v="21"/>
        <pc:sldMkLst>
          <pc:docMk/>
          <pc:sldMk cId="2949327699" sldId="432"/>
        </pc:sldMkLst>
      </pc:sldChg>
      <pc:sldChg chg="del">
        <pc:chgData name="Chris Saunders" userId="S::c.saunders@derbycathedralschool.org.uk::f78697c3-59e5-4e8e-9ea8-61d0bc9316e5" providerId="AD" clId="Web-{4FB3534E-71FE-9AE3-D198-E35F8A8F6D40}" dt="2022-01-26T12:36:08.123" v="154"/>
        <pc:sldMkLst>
          <pc:docMk/>
          <pc:sldMk cId="2042546702" sldId="433"/>
        </pc:sldMkLst>
      </pc:sldChg>
      <pc:sldChg chg="del">
        <pc:chgData name="Chris Saunders" userId="S::c.saunders@derbycathedralschool.org.uk::f78697c3-59e5-4e8e-9ea8-61d0bc9316e5" providerId="AD" clId="Web-{4FB3534E-71FE-9AE3-D198-E35F8A8F6D40}" dt="2022-01-26T12:24:45.806" v="1"/>
        <pc:sldMkLst>
          <pc:docMk/>
          <pc:sldMk cId="2628548784" sldId="435"/>
        </pc:sldMkLst>
      </pc:sldChg>
      <pc:sldChg chg="del">
        <pc:chgData name="Chris Saunders" userId="S::c.saunders@derbycathedralschool.org.uk::f78697c3-59e5-4e8e-9ea8-61d0bc9316e5" providerId="AD" clId="Web-{4FB3534E-71FE-9AE3-D198-E35F8A8F6D40}" dt="2022-01-26T12:25:21.401" v="7"/>
        <pc:sldMkLst>
          <pc:docMk/>
          <pc:sldMk cId="1738540149" sldId="436"/>
        </pc:sldMkLst>
      </pc:sldChg>
      <pc:sldChg chg="del">
        <pc:chgData name="Chris Saunders" userId="S::c.saunders@derbycathedralschool.org.uk::f78697c3-59e5-4e8e-9ea8-61d0bc9316e5" providerId="AD" clId="Web-{4FB3534E-71FE-9AE3-D198-E35F8A8F6D40}" dt="2022-01-26T12:36:18.138" v="156"/>
        <pc:sldMkLst>
          <pc:docMk/>
          <pc:sldMk cId="1325771483" sldId="437"/>
        </pc:sldMkLst>
      </pc:sldChg>
      <pc:sldChg chg="del">
        <pc:chgData name="Chris Saunders" userId="S::c.saunders@derbycathedralschool.org.uk::f78697c3-59e5-4e8e-9ea8-61d0bc9316e5" providerId="AD" clId="Web-{4FB3534E-71FE-9AE3-D198-E35F8A8F6D40}" dt="2022-01-26T12:25:21.401" v="6"/>
        <pc:sldMkLst>
          <pc:docMk/>
          <pc:sldMk cId="3664125995" sldId="438"/>
        </pc:sldMkLst>
      </pc:sldChg>
      <pc:sldChg chg="del">
        <pc:chgData name="Chris Saunders" userId="S::c.saunders@derbycathedralschool.org.uk::f78697c3-59e5-4e8e-9ea8-61d0bc9316e5" providerId="AD" clId="Web-{4FB3534E-71FE-9AE3-D198-E35F8A8F6D40}" dt="2022-01-26T12:24:51.088" v="5"/>
        <pc:sldMkLst>
          <pc:docMk/>
          <pc:sldMk cId="247509554" sldId="439"/>
        </pc:sldMkLst>
      </pc:sldChg>
      <pc:sldChg chg="addSp delSp modSp ord">
        <pc:chgData name="Chris Saunders" userId="S::c.saunders@derbycathedralschool.org.uk::f78697c3-59e5-4e8e-9ea8-61d0bc9316e5" providerId="AD" clId="Web-{4FB3534E-71FE-9AE3-D198-E35F8A8F6D40}" dt="2022-01-26T12:31:45.349" v="85" actId="14100"/>
        <pc:sldMkLst>
          <pc:docMk/>
          <pc:sldMk cId="3113387321" sldId="441"/>
        </pc:sldMkLst>
        <pc:spChg chg="mod">
          <ac:chgData name="Chris Saunders" userId="S::c.saunders@derbycathedralschool.org.uk::f78697c3-59e5-4e8e-9ea8-61d0bc9316e5" providerId="AD" clId="Web-{4FB3534E-71FE-9AE3-D198-E35F8A8F6D40}" dt="2022-01-26T12:27:32.123" v="16" actId="20577"/>
          <ac:spMkLst>
            <pc:docMk/>
            <pc:sldMk cId="3113387321" sldId="441"/>
            <ac:spMk id="5" creationId="{C46BCFBD-EE31-BD47-81AC-E7F9195607F2}"/>
          </ac:spMkLst>
        </pc:spChg>
        <pc:spChg chg="del">
          <ac:chgData name="Chris Saunders" userId="S::c.saunders@derbycathedralschool.org.uk::f78697c3-59e5-4e8e-9ea8-61d0bc9316e5" providerId="AD" clId="Web-{4FB3534E-71FE-9AE3-D198-E35F8A8F6D40}" dt="2022-01-26T12:29:32.471" v="18"/>
          <ac:spMkLst>
            <pc:docMk/>
            <pc:sldMk cId="3113387321" sldId="441"/>
            <ac:spMk id="7" creationId="{E165051C-C661-7949-BED9-4237C9A0E899}"/>
          </ac:spMkLst>
        </pc:spChg>
        <pc:spChg chg="del">
          <ac:chgData name="Chris Saunders" userId="S::c.saunders@derbycathedralschool.org.uk::f78697c3-59e5-4e8e-9ea8-61d0bc9316e5" providerId="AD" clId="Web-{4FB3534E-71FE-9AE3-D198-E35F8A8F6D40}" dt="2022-01-26T12:30:37.019" v="34"/>
          <ac:spMkLst>
            <pc:docMk/>
            <pc:sldMk cId="3113387321" sldId="441"/>
            <ac:spMk id="9" creationId="{9CB172F6-D794-8640-8372-3C4F80D28A4F}"/>
          </ac:spMkLst>
        </pc:spChg>
        <pc:spChg chg="del">
          <ac:chgData name="Chris Saunders" userId="S::c.saunders@derbycathedralschool.org.uk::f78697c3-59e5-4e8e-9ea8-61d0bc9316e5" providerId="AD" clId="Web-{4FB3534E-71FE-9AE3-D198-E35F8A8F6D40}" dt="2022-01-26T12:30:39.316" v="37"/>
          <ac:spMkLst>
            <pc:docMk/>
            <pc:sldMk cId="3113387321" sldId="441"/>
            <ac:spMk id="11" creationId="{6FC02A4E-700B-B04A-A8BB-F33D717D814C}"/>
          </ac:spMkLst>
        </pc:spChg>
        <pc:spChg chg="del">
          <ac:chgData name="Chris Saunders" userId="S::c.saunders@derbycathedralschool.org.uk::f78697c3-59e5-4e8e-9ea8-61d0bc9316e5" providerId="AD" clId="Web-{4FB3534E-71FE-9AE3-D198-E35F8A8F6D40}" dt="2022-01-26T12:30:39.316" v="36"/>
          <ac:spMkLst>
            <pc:docMk/>
            <pc:sldMk cId="3113387321" sldId="441"/>
            <ac:spMk id="12" creationId="{E671517A-97DC-4F44-93F1-2A5FCC5972BF}"/>
          </ac:spMkLst>
        </pc:spChg>
        <pc:spChg chg="add mod">
          <ac:chgData name="Chris Saunders" userId="S::c.saunders@derbycathedralschool.org.uk::f78697c3-59e5-4e8e-9ea8-61d0bc9316e5" providerId="AD" clId="Web-{4FB3534E-71FE-9AE3-D198-E35F8A8F6D40}" dt="2022-01-26T12:31:45.349" v="85" actId="14100"/>
          <ac:spMkLst>
            <pc:docMk/>
            <pc:sldMk cId="3113387321" sldId="441"/>
            <ac:spMk id="14" creationId="{B4CC1793-2BFB-459F-AD46-CF8E0F153988}"/>
          </ac:spMkLst>
        </pc:spChg>
        <pc:picChg chg="add mod">
          <ac:chgData name="Chris Saunders" userId="S::c.saunders@derbycathedralschool.org.uk::f78697c3-59e5-4e8e-9ea8-61d0bc9316e5" providerId="AD" clId="Web-{4FB3534E-71FE-9AE3-D198-E35F8A8F6D40}" dt="2022-01-26T12:30:59.270" v="40" actId="1076"/>
          <ac:picMkLst>
            <pc:docMk/>
            <pc:sldMk cId="3113387321" sldId="441"/>
            <ac:picMk id="2" creationId="{6D83BC0E-D808-4E52-A4D8-1D4EF91B4338}"/>
          </ac:picMkLst>
        </pc:picChg>
        <pc:picChg chg="del">
          <ac:chgData name="Chris Saunders" userId="S::c.saunders@derbycathedralschool.org.uk::f78697c3-59e5-4e8e-9ea8-61d0bc9316e5" providerId="AD" clId="Web-{4FB3534E-71FE-9AE3-D198-E35F8A8F6D40}" dt="2022-01-26T12:27:41.092" v="17"/>
          <ac:picMkLst>
            <pc:docMk/>
            <pc:sldMk cId="3113387321" sldId="441"/>
            <ac:picMk id="3" creationId="{6E4E84F4-9801-164D-B1D1-AC5D0D342E74}"/>
          </ac:picMkLst>
        </pc:picChg>
        <pc:picChg chg="del">
          <ac:chgData name="Chris Saunders" userId="S::c.saunders@derbycathedralschool.org.uk::f78697c3-59e5-4e8e-9ea8-61d0bc9316e5" providerId="AD" clId="Web-{4FB3534E-71FE-9AE3-D198-E35F8A8F6D40}" dt="2022-01-26T12:29:32.486" v="19"/>
          <ac:picMkLst>
            <pc:docMk/>
            <pc:sldMk cId="3113387321" sldId="441"/>
            <ac:picMk id="6" creationId="{740F136D-C0B6-8A4D-8BBF-3C29CE8CB96E}"/>
          </ac:picMkLst>
        </pc:picChg>
        <pc:picChg chg="del">
          <ac:chgData name="Chris Saunders" userId="S::c.saunders@derbycathedralschool.org.uk::f78697c3-59e5-4e8e-9ea8-61d0bc9316e5" providerId="AD" clId="Web-{4FB3534E-71FE-9AE3-D198-E35F8A8F6D40}" dt="2022-01-26T12:30:37.019" v="35"/>
          <ac:picMkLst>
            <pc:docMk/>
            <pc:sldMk cId="3113387321" sldId="441"/>
            <ac:picMk id="8" creationId="{CD4035FF-9B8B-0B4E-9A12-861CD8C2008C}"/>
          </ac:picMkLst>
        </pc:picChg>
        <pc:picChg chg="del">
          <ac:chgData name="Chris Saunders" userId="S::c.saunders@derbycathedralschool.org.uk::f78697c3-59e5-4e8e-9ea8-61d0bc9316e5" providerId="AD" clId="Web-{4FB3534E-71FE-9AE3-D198-E35F8A8F6D40}" dt="2022-01-26T12:30:39.316" v="38"/>
          <ac:picMkLst>
            <pc:docMk/>
            <pc:sldMk cId="3113387321" sldId="441"/>
            <ac:picMk id="10" creationId="{09437D77-D98E-E64A-8C4E-2271379DE23A}"/>
          </ac:picMkLst>
        </pc:picChg>
      </pc:sldChg>
      <pc:sldChg chg="del">
        <pc:chgData name="Chris Saunders" userId="S::c.saunders@derbycathedralschool.org.uk::f78697c3-59e5-4e8e-9ea8-61d0bc9316e5" providerId="AD" clId="Web-{4FB3534E-71FE-9AE3-D198-E35F8A8F6D40}" dt="2022-01-26T12:25:21.401" v="8"/>
        <pc:sldMkLst>
          <pc:docMk/>
          <pc:sldMk cId="2971115229" sldId="442"/>
        </pc:sldMkLst>
      </pc:sldChg>
      <pc:sldChg chg="addSp delSp modSp">
        <pc:chgData name="Chris Saunders" userId="S::c.saunders@derbycathedralschool.org.uk::f78697c3-59e5-4e8e-9ea8-61d0bc9316e5" providerId="AD" clId="Web-{4FB3534E-71FE-9AE3-D198-E35F8A8F6D40}" dt="2022-01-26T12:37:19.265" v="160" actId="1076"/>
        <pc:sldMkLst>
          <pc:docMk/>
          <pc:sldMk cId="737922396" sldId="443"/>
        </pc:sldMkLst>
        <pc:spChg chg="mod">
          <ac:chgData name="Chris Saunders" userId="S::c.saunders@derbycathedralschool.org.uk::f78697c3-59e5-4e8e-9ea8-61d0bc9316e5" providerId="AD" clId="Web-{4FB3534E-71FE-9AE3-D198-E35F8A8F6D40}" dt="2022-01-26T12:35:39.934" v="147" actId="20577"/>
          <ac:spMkLst>
            <pc:docMk/>
            <pc:sldMk cId="737922396" sldId="443"/>
            <ac:spMk id="2" creationId="{1AFDDAAF-B023-E246-B2B8-01902F1995C8}"/>
          </ac:spMkLst>
        </pc:spChg>
        <pc:spChg chg="mod">
          <ac:chgData name="Chris Saunders" userId="S::c.saunders@derbycathedralschool.org.uk::f78697c3-59e5-4e8e-9ea8-61d0bc9316e5" providerId="AD" clId="Web-{4FB3534E-71FE-9AE3-D198-E35F8A8F6D40}" dt="2022-01-26T12:36:29.233" v="158" actId="1076"/>
          <ac:spMkLst>
            <pc:docMk/>
            <pc:sldMk cId="737922396" sldId="443"/>
            <ac:spMk id="7" creationId="{0AB9C0E8-0FC2-A44E-9557-AE5C6104A606}"/>
          </ac:spMkLst>
        </pc:spChg>
        <pc:spChg chg="add mod">
          <ac:chgData name="Chris Saunders" userId="S::c.saunders@derbycathedralschool.org.uk::f78697c3-59e5-4e8e-9ea8-61d0bc9316e5" providerId="AD" clId="Web-{4FB3534E-71FE-9AE3-D198-E35F8A8F6D40}" dt="2022-01-26T12:35:56.529" v="152" actId="14100"/>
          <ac:spMkLst>
            <pc:docMk/>
            <pc:sldMk cId="737922396" sldId="443"/>
            <ac:spMk id="8" creationId="{C3DDC7B1-BEA6-467B-A943-EF9E04354EA0}"/>
          </ac:spMkLst>
        </pc:spChg>
        <pc:picChg chg="del">
          <ac:chgData name="Chris Saunders" userId="S::c.saunders@derbycathedralschool.org.uk::f78697c3-59e5-4e8e-9ea8-61d0bc9316e5" providerId="AD" clId="Web-{4FB3534E-71FE-9AE3-D198-E35F8A8F6D40}" dt="2022-01-26T12:34:49.448" v="116"/>
          <ac:picMkLst>
            <pc:docMk/>
            <pc:sldMk cId="737922396" sldId="443"/>
            <ac:picMk id="3" creationId="{5B1B7BB3-8E30-B540-8C14-D2BE96D2E848}"/>
          </ac:picMkLst>
        </pc:picChg>
        <pc:picChg chg="mod">
          <ac:chgData name="Chris Saunders" userId="S::c.saunders@derbycathedralschool.org.uk::f78697c3-59e5-4e8e-9ea8-61d0bc9316e5" providerId="AD" clId="Web-{4FB3534E-71FE-9AE3-D198-E35F8A8F6D40}" dt="2022-01-26T12:36:29.217" v="157" actId="1076"/>
          <ac:picMkLst>
            <pc:docMk/>
            <pc:sldMk cId="737922396" sldId="443"/>
            <ac:picMk id="6" creationId="{4745C07B-EE81-A948-8C5F-AF20CFAB9DB3}"/>
          </ac:picMkLst>
        </pc:picChg>
        <pc:picChg chg="del">
          <ac:chgData name="Chris Saunders" userId="S::c.saunders@derbycathedralschool.org.uk::f78697c3-59e5-4e8e-9ea8-61d0bc9316e5" providerId="AD" clId="Web-{4FB3534E-71FE-9AE3-D198-E35F8A8F6D40}" dt="2022-01-26T12:34:52.355" v="117"/>
          <ac:picMkLst>
            <pc:docMk/>
            <pc:sldMk cId="737922396" sldId="443"/>
            <ac:picMk id="9" creationId="{61F4E66D-7B11-684E-B8DC-7A210FB47EE6}"/>
          </ac:picMkLst>
        </pc:picChg>
        <pc:picChg chg="add mod">
          <ac:chgData name="Chris Saunders" userId="S::c.saunders@derbycathedralschool.org.uk::f78697c3-59e5-4e8e-9ea8-61d0bc9316e5" providerId="AD" clId="Web-{4FB3534E-71FE-9AE3-D198-E35F8A8F6D40}" dt="2022-01-26T12:37:19.265" v="160" actId="1076"/>
          <ac:picMkLst>
            <pc:docMk/>
            <pc:sldMk cId="737922396" sldId="443"/>
            <ac:picMk id="10" creationId="{B561AE2C-EBCD-46F0-B2BD-D44507521ACC}"/>
          </ac:picMkLst>
        </pc:picChg>
      </pc:sldChg>
      <pc:sldChg chg="del">
        <pc:chgData name="Chris Saunders" userId="S::c.saunders@derbycathedralschool.org.uk::f78697c3-59e5-4e8e-9ea8-61d0bc9316e5" providerId="AD" clId="Web-{4FB3534E-71FE-9AE3-D198-E35F8A8F6D40}" dt="2022-01-26T12:36:10.295" v="155"/>
        <pc:sldMkLst>
          <pc:docMk/>
          <pc:sldMk cId="692005940" sldId="444"/>
        </pc:sldMkLst>
      </pc:sldChg>
      <pc:sldChg chg="delSp del">
        <pc:chgData name="Chris Saunders" userId="S::c.saunders@derbycathedralschool.org.uk::f78697c3-59e5-4e8e-9ea8-61d0bc9316e5" providerId="AD" clId="Web-{4FB3534E-71FE-9AE3-D198-E35F8A8F6D40}" dt="2022-01-26T12:37:34.141" v="161"/>
        <pc:sldMkLst>
          <pc:docMk/>
          <pc:sldMk cId="2485194153" sldId="445"/>
        </pc:sldMkLst>
        <pc:spChg chg="del">
          <ac:chgData name="Chris Saunders" userId="S::c.saunders@derbycathedralschool.org.uk::f78697c3-59e5-4e8e-9ea8-61d0bc9316e5" providerId="AD" clId="Web-{4FB3534E-71FE-9AE3-D198-E35F8A8F6D40}" dt="2022-01-26T12:25:37.058" v="10"/>
          <ac:spMkLst>
            <pc:docMk/>
            <pc:sldMk cId="2485194153" sldId="445"/>
            <ac:spMk id="8" creationId="{863CAD59-6CEB-BB42-BED2-53C092846551}"/>
          </ac:spMkLst>
        </pc:spChg>
        <pc:spChg chg="del">
          <ac:chgData name="Chris Saunders" userId="S::c.saunders@derbycathedralschool.org.uk::f78697c3-59e5-4e8e-9ea8-61d0bc9316e5" providerId="AD" clId="Web-{4FB3534E-71FE-9AE3-D198-E35F8A8F6D40}" dt="2022-01-26T12:25:37.058" v="9"/>
          <ac:spMkLst>
            <pc:docMk/>
            <pc:sldMk cId="2485194153" sldId="445"/>
            <ac:spMk id="9" creationId="{1AF5B0E6-FF1F-F546-A71E-2754A714F4E3}"/>
          </ac:spMkLst>
        </pc:spChg>
      </pc:sldChg>
      <pc:sldChg chg="del">
        <pc:chgData name="Chris Saunders" userId="S::c.saunders@derbycathedralschool.org.uk::f78697c3-59e5-4e8e-9ea8-61d0bc9316e5" providerId="AD" clId="Web-{4FB3534E-71FE-9AE3-D198-E35F8A8F6D40}" dt="2022-01-26T12:29:57.565" v="23"/>
        <pc:sldMkLst>
          <pc:docMk/>
          <pc:sldMk cId="948895430" sldId="446"/>
        </pc:sldMkLst>
      </pc:sldChg>
      <pc:sldChg chg="addSp modSp">
        <pc:chgData name="Chris Saunders" userId="S::c.saunders@derbycathedralschool.org.uk::f78697c3-59e5-4e8e-9ea8-61d0bc9316e5" providerId="AD" clId="Web-{4FB3534E-71FE-9AE3-D198-E35F8A8F6D40}" dt="2022-01-26T12:32:39.445" v="97" actId="1076"/>
        <pc:sldMkLst>
          <pc:docMk/>
          <pc:sldMk cId="539986192" sldId="447"/>
        </pc:sldMkLst>
        <pc:spChg chg="add mod">
          <ac:chgData name="Chris Saunders" userId="S::c.saunders@derbycathedralschool.org.uk::f78697c3-59e5-4e8e-9ea8-61d0bc9316e5" providerId="AD" clId="Web-{4FB3534E-71FE-9AE3-D198-E35F8A8F6D40}" dt="2022-01-26T12:32:39.445" v="97" actId="1076"/>
          <ac:spMkLst>
            <pc:docMk/>
            <pc:sldMk cId="539986192" sldId="447"/>
            <ac:spMk id="2" creationId="{5ECBC730-34D9-4228-9538-4C3CEB9628F4}"/>
          </ac:spMkLst>
        </pc:spChg>
      </pc:sldChg>
      <pc:sldChg chg="del">
        <pc:chgData name="Chris Saunders" userId="S::c.saunders@derbycathedralschool.org.uk::f78697c3-59e5-4e8e-9ea8-61d0bc9316e5" providerId="AD" clId="Web-{4FB3534E-71FE-9AE3-D198-E35F8A8F6D40}" dt="2022-01-26T12:36:00.435" v="153"/>
        <pc:sldMkLst>
          <pc:docMk/>
          <pc:sldMk cId="1888383646" sldId="448"/>
        </pc:sldMkLst>
      </pc:sldChg>
      <pc:sldChg chg="del">
        <pc:chgData name="Chris Saunders" userId="S::c.saunders@derbycathedralschool.org.uk::f78697c3-59e5-4e8e-9ea8-61d0bc9316e5" providerId="AD" clId="Web-{4FB3534E-71FE-9AE3-D198-E35F8A8F6D40}" dt="2022-01-26T12:29:47.799" v="20"/>
        <pc:sldMkLst>
          <pc:docMk/>
          <pc:sldMk cId="946329199" sldId="449"/>
        </pc:sldMkLst>
      </pc:sldChg>
      <pc:sldChg chg="addSp delSp modSp">
        <pc:chgData name="Chris Saunders" userId="S::c.saunders@derbycathedralschool.org.uk::f78697c3-59e5-4e8e-9ea8-61d0bc9316e5" providerId="AD" clId="Web-{4FB3534E-71FE-9AE3-D198-E35F8A8F6D40}" dt="2022-01-26T12:42:03.898" v="247" actId="1076"/>
        <pc:sldMkLst>
          <pc:docMk/>
          <pc:sldMk cId="3323622457" sldId="450"/>
        </pc:sldMkLst>
        <pc:spChg chg="mod">
          <ac:chgData name="Chris Saunders" userId="S::c.saunders@derbycathedralschool.org.uk::f78697c3-59e5-4e8e-9ea8-61d0bc9316e5" providerId="AD" clId="Web-{4FB3534E-71FE-9AE3-D198-E35F8A8F6D40}" dt="2022-01-26T12:24:22.368" v="0" actId="1076"/>
          <ac:spMkLst>
            <pc:docMk/>
            <pc:sldMk cId="3323622457" sldId="450"/>
            <ac:spMk id="5" creationId="{BC999BFD-9A8B-4EE2-A5E8-62957DCC7A18}"/>
          </ac:spMkLst>
        </pc:spChg>
        <pc:spChg chg="add del">
          <ac:chgData name="Chris Saunders" userId="S::c.saunders@derbycathedralschool.org.uk::f78697c3-59e5-4e8e-9ea8-61d0bc9316e5" providerId="AD" clId="Web-{4FB3534E-71FE-9AE3-D198-E35F8A8F6D40}" dt="2022-01-26T12:41:48.507" v="245"/>
          <ac:spMkLst>
            <pc:docMk/>
            <pc:sldMk cId="3323622457" sldId="450"/>
            <ac:spMk id="6" creationId="{3F1B09BD-9F87-4346-B2CB-173D700FADA1}"/>
          </ac:spMkLst>
        </pc:spChg>
        <pc:spChg chg="add mod">
          <ac:chgData name="Chris Saunders" userId="S::c.saunders@derbycathedralschool.org.uk::f78697c3-59e5-4e8e-9ea8-61d0bc9316e5" providerId="AD" clId="Web-{4FB3534E-71FE-9AE3-D198-E35F8A8F6D40}" dt="2022-01-26T12:42:03.898" v="247" actId="1076"/>
          <ac:spMkLst>
            <pc:docMk/>
            <pc:sldMk cId="3323622457" sldId="450"/>
            <ac:spMk id="7" creationId="{D9C40747-F23A-44F5-9DEE-E969CD45D9AB}"/>
          </ac:spMkLst>
        </pc:spChg>
      </pc:sldChg>
      <pc:sldChg chg="addSp modSp ord addAnim modAnim">
        <pc:chgData name="Chris Saunders" userId="S::c.saunders@derbycathedralschool.org.uk::f78697c3-59e5-4e8e-9ea8-61d0bc9316e5" providerId="AD" clId="Web-{4FB3534E-71FE-9AE3-D198-E35F8A8F6D40}" dt="2022-01-26T12:44:05.339" v="282"/>
        <pc:sldMkLst>
          <pc:docMk/>
          <pc:sldMk cId="775369223" sldId="453"/>
        </pc:sldMkLst>
        <pc:spChg chg="add mod">
          <ac:chgData name="Chris Saunders" userId="S::c.saunders@derbycathedralschool.org.uk::f78697c3-59e5-4e8e-9ea8-61d0bc9316e5" providerId="AD" clId="Web-{4FB3534E-71FE-9AE3-D198-E35F8A8F6D40}" dt="2022-01-26T12:43:55.902" v="280"/>
          <ac:spMkLst>
            <pc:docMk/>
            <pc:sldMk cId="775369223" sldId="453"/>
            <ac:spMk id="2" creationId="{AEDDDD35-771B-4BEE-873C-4428C13FFC05}"/>
          </ac:spMkLst>
        </pc:spChg>
        <pc:spChg chg="mod">
          <ac:chgData name="Chris Saunders" userId="S::c.saunders@derbycathedralschool.org.uk::f78697c3-59e5-4e8e-9ea8-61d0bc9316e5" providerId="AD" clId="Web-{4FB3534E-71FE-9AE3-D198-E35F8A8F6D40}" dt="2022-01-26T12:42:42.868" v="251" actId="20577"/>
          <ac:spMkLst>
            <pc:docMk/>
            <pc:sldMk cId="775369223" sldId="453"/>
            <ac:spMk id="15" creationId="{73C60912-7997-4E4F-BEA6-4F31C72A3735}"/>
          </ac:spMkLst>
        </pc:spChg>
      </pc:sldChg>
      <pc:sldChg chg="ord">
        <pc:chgData name="Chris Saunders" userId="S::c.saunders@derbycathedralschool.org.uk::f78697c3-59e5-4e8e-9ea8-61d0bc9316e5" providerId="AD" clId="Web-{4FB3534E-71FE-9AE3-D198-E35F8A8F6D40}" dt="2022-01-26T12:33:00.711" v="104"/>
        <pc:sldMkLst>
          <pc:docMk/>
          <pc:sldMk cId="3700819077" sldId="454"/>
        </pc:sldMkLst>
      </pc:sldChg>
      <pc:sldChg chg="del">
        <pc:chgData name="Chris Saunders" userId="S::c.saunders@derbycathedralschool.org.uk::f78697c3-59e5-4e8e-9ea8-61d0bc9316e5" providerId="AD" clId="Web-{4FB3534E-71FE-9AE3-D198-E35F8A8F6D40}" dt="2022-01-26T12:30:10.628" v="30"/>
        <pc:sldMkLst>
          <pc:docMk/>
          <pc:sldMk cId="404281768" sldId="455"/>
        </pc:sldMkLst>
      </pc:sldChg>
      <pc:sldChg chg="del">
        <pc:chgData name="Chris Saunders" userId="S::c.saunders@derbycathedralschool.org.uk::f78697c3-59e5-4e8e-9ea8-61d0bc9316e5" providerId="AD" clId="Web-{4FB3534E-71FE-9AE3-D198-E35F8A8F6D40}" dt="2022-01-26T12:30:10.050" v="29"/>
        <pc:sldMkLst>
          <pc:docMk/>
          <pc:sldMk cId="495887734" sldId="456"/>
        </pc:sldMkLst>
      </pc:sldChg>
      <pc:sldChg chg="del">
        <pc:chgData name="Chris Saunders" userId="S::c.saunders@derbycathedralschool.org.uk::f78697c3-59e5-4e8e-9ea8-61d0bc9316e5" providerId="AD" clId="Web-{4FB3534E-71FE-9AE3-D198-E35F8A8F6D40}" dt="2022-01-26T12:30:09.284" v="28"/>
        <pc:sldMkLst>
          <pc:docMk/>
          <pc:sldMk cId="3283397178" sldId="457"/>
        </pc:sldMkLst>
      </pc:sldChg>
      <pc:sldChg chg="del">
        <pc:chgData name="Chris Saunders" userId="S::c.saunders@derbycathedralschool.org.uk::f78697c3-59e5-4e8e-9ea8-61d0bc9316e5" providerId="AD" clId="Web-{4FB3534E-71FE-9AE3-D198-E35F8A8F6D40}" dt="2022-01-26T12:30:07.909" v="27"/>
        <pc:sldMkLst>
          <pc:docMk/>
          <pc:sldMk cId="3230472773" sldId="458"/>
        </pc:sldMkLst>
      </pc:sldChg>
      <pc:sldChg chg="del">
        <pc:chgData name="Chris Saunders" userId="S::c.saunders@derbycathedralschool.org.uk::f78697c3-59e5-4e8e-9ea8-61d0bc9316e5" providerId="AD" clId="Web-{4FB3534E-71FE-9AE3-D198-E35F8A8F6D40}" dt="2022-01-26T12:30:06.394" v="26"/>
        <pc:sldMkLst>
          <pc:docMk/>
          <pc:sldMk cId="3619995270" sldId="459"/>
        </pc:sldMkLst>
      </pc:sldChg>
      <pc:sldChg chg="del">
        <pc:chgData name="Chris Saunders" userId="S::c.saunders@derbycathedralschool.org.uk::f78697c3-59e5-4e8e-9ea8-61d0bc9316e5" providerId="AD" clId="Web-{4FB3534E-71FE-9AE3-D198-E35F8A8F6D40}" dt="2022-01-26T12:30:04.003" v="25"/>
        <pc:sldMkLst>
          <pc:docMk/>
          <pc:sldMk cId="812034605" sldId="460"/>
        </pc:sldMkLst>
      </pc:sldChg>
      <pc:sldChg chg="del">
        <pc:chgData name="Chris Saunders" userId="S::c.saunders@derbycathedralschool.org.uk::f78697c3-59e5-4e8e-9ea8-61d0bc9316e5" providerId="AD" clId="Web-{4FB3534E-71FE-9AE3-D198-E35F8A8F6D40}" dt="2022-01-26T12:30:00.940" v="24"/>
        <pc:sldMkLst>
          <pc:docMk/>
          <pc:sldMk cId="1301878967" sldId="461"/>
        </pc:sldMkLst>
      </pc:sldChg>
      <pc:sldChg chg="addSp modSp ord">
        <pc:chgData name="Chris Saunders" userId="S::c.saunders@derbycathedralschool.org.uk::f78697c3-59e5-4e8e-9ea8-61d0bc9316e5" providerId="AD" clId="Web-{4FB3534E-71FE-9AE3-D198-E35F8A8F6D40}" dt="2022-01-26T12:33:41.025" v="114" actId="1076"/>
        <pc:sldMkLst>
          <pc:docMk/>
          <pc:sldMk cId="3552014588" sldId="462"/>
        </pc:sldMkLst>
        <pc:spChg chg="add mod">
          <ac:chgData name="Chris Saunders" userId="S::c.saunders@derbycathedralschool.org.uk::f78697c3-59e5-4e8e-9ea8-61d0bc9316e5" providerId="AD" clId="Web-{4FB3534E-71FE-9AE3-D198-E35F8A8F6D40}" dt="2022-01-26T12:33:41.025" v="114" actId="1076"/>
          <ac:spMkLst>
            <pc:docMk/>
            <pc:sldMk cId="3552014588" sldId="462"/>
            <ac:spMk id="10" creationId="{2494D5A4-595D-43B7-934C-A087744B63C7}"/>
          </ac:spMkLst>
        </pc:spChg>
        <pc:picChg chg="add mod">
          <ac:chgData name="Chris Saunders" userId="S::c.saunders@derbycathedralschool.org.uk::f78697c3-59e5-4e8e-9ea8-61d0bc9316e5" providerId="AD" clId="Web-{4FB3534E-71FE-9AE3-D198-E35F8A8F6D40}" dt="2022-01-26T12:33:41.009" v="113" actId="1076"/>
          <ac:picMkLst>
            <pc:docMk/>
            <pc:sldMk cId="3552014588" sldId="462"/>
            <ac:picMk id="2" creationId="{5751BA55-63FB-486D-ACB9-CF56DF26AF61}"/>
          </ac:picMkLst>
        </pc:picChg>
        <pc:picChg chg="mod">
          <ac:chgData name="Chris Saunders" userId="S::c.saunders@derbycathedralschool.org.uk::f78697c3-59e5-4e8e-9ea8-61d0bc9316e5" providerId="AD" clId="Web-{4FB3534E-71FE-9AE3-D198-E35F8A8F6D40}" dt="2022-01-26T12:33:34.603" v="112" actId="1076"/>
          <ac:picMkLst>
            <pc:docMk/>
            <pc:sldMk cId="3552014588" sldId="462"/>
            <ac:picMk id="4" creationId="{00000000-0000-0000-0000-000000000000}"/>
          </ac:picMkLst>
        </pc:picChg>
        <pc:picChg chg="mod">
          <ac:chgData name="Chris Saunders" userId="S::c.saunders@derbycathedralschool.org.uk::f78697c3-59e5-4e8e-9ea8-61d0bc9316e5" providerId="AD" clId="Web-{4FB3534E-71FE-9AE3-D198-E35F8A8F6D40}" dt="2022-01-26T12:33:32.790" v="111" actId="1076"/>
          <ac:picMkLst>
            <pc:docMk/>
            <pc:sldMk cId="3552014588" sldId="462"/>
            <ac:picMk id="5" creationId="{00000000-0000-0000-0000-000000000000}"/>
          </ac:picMkLst>
        </pc:picChg>
        <pc:picChg chg="mod">
          <ac:chgData name="Chris Saunders" userId="S::c.saunders@derbycathedralschool.org.uk::f78697c3-59e5-4e8e-9ea8-61d0bc9316e5" providerId="AD" clId="Web-{4FB3534E-71FE-9AE3-D198-E35F8A8F6D40}" dt="2022-01-26T12:33:26.665" v="110" actId="1076"/>
          <ac:picMkLst>
            <pc:docMk/>
            <pc:sldMk cId="3552014588" sldId="462"/>
            <ac:picMk id="6" creationId="{00000000-0000-0000-0000-000000000000}"/>
          </ac:picMkLst>
        </pc:picChg>
      </pc:sldChg>
      <pc:sldChg chg="delSp add del replId">
        <pc:chgData name="Chris Saunders" userId="S::c.saunders@derbycathedralschool.org.uk::f78697c3-59e5-4e8e-9ea8-61d0bc9316e5" providerId="AD" clId="Web-{4FB3534E-71FE-9AE3-D198-E35F8A8F6D40}" dt="2022-01-26T12:33:53.650" v="115"/>
        <pc:sldMkLst>
          <pc:docMk/>
          <pc:sldMk cId="1139085057" sldId="463"/>
        </pc:sldMkLst>
        <pc:spChg chg="del">
          <ac:chgData name="Chris Saunders" userId="S::c.saunders@derbycathedralschool.org.uk::f78697c3-59e5-4e8e-9ea8-61d0bc9316e5" providerId="AD" clId="Web-{4FB3534E-71FE-9AE3-D198-E35F8A8F6D40}" dt="2022-01-26T12:32:52.820" v="100"/>
          <ac:spMkLst>
            <pc:docMk/>
            <pc:sldMk cId="1139085057" sldId="463"/>
            <ac:spMk id="5" creationId="{C46BCFBD-EE31-BD47-81AC-E7F9195607F2}"/>
          </ac:spMkLst>
        </pc:spChg>
        <pc:spChg chg="del">
          <ac:chgData name="Chris Saunders" userId="S::c.saunders@derbycathedralschool.org.uk::f78697c3-59e5-4e8e-9ea8-61d0bc9316e5" providerId="AD" clId="Web-{4FB3534E-71FE-9AE3-D198-E35F8A8F6D40}" dt="2022-01-26T12:32:52.805" v="98"/>
          <ac:spMkLst>
            <pc:docMk/>
            <pc:sldMk cId="1139085057" sldId="463"/>
            <ac:spMk id="11" creationId="{6FC02A4E-700B-B04A-A8BB-F33D717D814C}"/>
          </ac:spMkLst>
        </pc:spChg>
        <pc:spChg chg="del">
          <ac:chgData name="Chris Saunders" userId="S::c.saunders@derbycathedralschool.org.uk::f78697c3-59e5-4e8e-9ea8-61d0bc9316e5" providerId="AD" clId="Web-{4FB3534E-71FE-9AE3-D198-E35F8A8F6D40}" dt="2022-01-26T12:32:54.711" v="102"/>
          <ac:spMkLst>
            <pc:docMk/>
            <pc:sldMk cId="1139085057" sldId="463"/>
            <ac:spMk id="12" creationId="{E671517A-97DC-4F44-93F1-2A5FCC5972BF}"/>
          </ac:spMkLst>
        </pc:spChg>
        <pc:picChg chg="del">
          <ac:chgData name="Chris Saunders" userId="S::c.saunders@derbycathedralschool.org.uk::f78697c3-59e5-4e8e-9ea8-61d0bc9316e5" providerId="AD" clId="Web-{4FB3534E-71FE-9AE3-D198-E35F8A8F6D40}" dt="2022-01-26T12:32:52.820" v="101"/>
          <ac:picMkLst>
            <pc:docMk/>
            <pc:sldMk cId="1139085057" sldId="463"/>
            <ac:picMk id="4" creationId="{E56D0B6B-8D09-294C-A42F-04AC6D52D9C7}"/>
          </ac:picMkLst>
        </pc:picChg>
        <pc:picChg chg="del">
          <ac:chgData name="Chris Saunders" userId="S::c.saunders@derbycathedralschool.org.uk::f78697c3-59e5-4e8e-9ea8-61d0bc9316e5" providerId="AD" clId="Web-{4FB3534E-71FE-9AE3-D198-E35F8A8F6D40}" dt="2022-01-26T12:32:52.820" v="99"/>
          <ac:picMkLst>
            <pc:docMk/>
            <pc:sldMk cId="1139085057" sldId="463"/>
            <ac:picMk id="10" creationId="{09437D77-D98E-E64A-8C4E-2271379DE23A}"/>
          </ac:picMkLst>
        </pc:picChg>
      </pc:sldChg>
    </pc:docChg>
  </pc:docChgLst>
  <pc:docChgLst>
    <pc:chgData name="Chris Saunders" userId="S::c.saunders@derbycathedralschool.org.uk::f78697c3-59e5-4e8e-9ea8-61d0bc9316e5" providerId="AD" clId="Web-{3C34D30D-AB51-6AE3-D60F-B0EF35AC86EE}"/>
    <pc:docChg chg="addSld modSld sldOrd">
      <pc:chgData name="Chris Saunders" userId="S::c.saunders@derbycathedralschool.org.uk::f78697c3-59e5-4e8e-9ea8-61d0bc9316e5" providerId="AD" clId="Web-{3C34D30D-AB51-6AE3-D60F-B0EF35AC86EE}" dt="2023-02-06T10:26:47.599" v="77" actId="1076"/>
      <pc:docMkLst>
        <pc:docMk/>
      </pc:docMkLst>
      <pc:sldChg chg="modSp">
        <pc:chgData name="Chris Saunders" userId="S::c.saunders@derbycathedralschool.org.uk::f78697c3-59e5-4e8e-9ea8-61d0bc9316e5" providerId="AD" clId="Web-{3C34D30D-AB51-6AE3-D60F-B0EF35AC86EE}" dt="2023-02-06T10:21:02.857" v="36" actId="20577"/>
        <pc:sldMkLst>
          <pc:docMk/>
          <pc:sldMk cId="737922396" sldId="443"/>
        </pc:sldMkLst>
        <pc:spChg chg="mod">
          <ac:chgData name="Chris Saunders" userId="S::c.saunders@derbycathedralschool.org.uk::f78697c3-59e5-4e8e-9ea8-61d0bc9316e5" providerId="AD" clId="Web-{3C34D30D-AB51-6AE3-D60F-B0EF35AC86EE}" dt="2023-02-06T10:21:02.857" v="36" actId="20577"/>
          <ac:spMkLst>
            <pc:docMk/>
            <pc:sldMk cId="737922396" sldId="443"/>
            <ac:spMk id="4" creationId="{464EBA7F-CC2F-F843-8ABA-3B639DC67206}"/>
          </ac:spMkLst>
        </pc:spChg>
      </pc:sldChg>
      <pc:sldChg chg="delSp modSp delAnim">
        <pc:chgData name="Chris Saunders" userId="S::c.saunders@derbycathedralschool.org.uk::f78697c3-59e5-4e8e-9ea8-61d0bc9316e5" providerId="AD" clId="Web-{3C34D30D-AB51-6AE3-D60F-B0EF35AC86EE}" dt="2023-02-06T10:26:47.599" v="77" actId="1076"/>
        <pc:sldMkLst>
          <pc:docMk/>
          <pc:sldMk cId="3323622457" sldId="450"/>
        </pc:sldMkLst>
        <pc:spChg chg="del mod">
          <ac:chgData name="Chris Saunders" userId="S::c.saunders@derbycathedralschool.org.uk::f78697c3-59e5-4e8e-9ea8-61d0bc9316e5" providerId="AD" clId="Web-{3C34D30D-AB51-6AE3-D60F-B0EF35AC86EE}" dt="2023-02-06T09:26:11.317" v="1"/>
          <ac:spMkLst>
            <pc:docMk/>
            <pc:sldMk cId="3323622457" sldId="450"/>
            <ac:spMk id="5" creationId="{BC999BFD-9A8B-4EE2-A5E8-62957DCC7A18}"/>
          </ac:spMkLst>
        </pc:spChg>
        <pc:spChg chg="mod">
          <ac:chgData name="Chris Saunders" userId="S::c.saunders@derbycathedralschool.org.uk::f78697c3-59e5-4e8e-9ea8-61d0bc9316e5" providerId="AD" clId="Web-{3C34D30D-AB51-6AE3-D60F-B0EF35AC86EE}" dt="2023-02-06T10:26:47.599" v="77" actId="1076"/>
          <ac:spMkLst>
            <pc:docMk/>
            <pc:sldMk cId="3323622457" sldId="450"/>
            <ac:spMk id="7" creationId="{D9C40747-F23A-44F5-9DEE-E969CD45D9AB}"/>
          </ac:spMkLst>
        </pc:spChg>
        <pc:spChg chg="mod">
          <ac:chgData name="Chris Saunders" userId="S::c.saunders@derbycathedralschool.org.uk::f78697c3-59e5-4e8e-9ea8-61d0bc9316e5" providerId="AD" clId="Web-{3C34D30D-AB51-6AE3-D60F-B0EF35AC86EE}" dt="2023-02-06T10:26:19.879" v="75" actId="20577"/>
          <ac:spMkLst>
            <pc:docMk/>
            <pc:sldMk cId="3323622457" sldId="450"/>
            <ac:spMk id="29700" creationId="{650B33FE-7E77-447E-8A2B-809BB4954903}"/>
          </ac:spMkLst>
        </pc:spChg>
        <pc:picChg chg="del">
          <ac:chgData name="Chris Saunders" userId="S::c.saunders@derbycathedralschool.org.uk::f78697c3-59e5-4e8e-9ea8-61d0bc9316e5" providerId="AD" clId="Web-{3C34D30D-AB51-6AE3-D60F-B0EF35AC86EE}" dt="2023-02-06T10:26:41.208" v="76"/>
          <ac:picMkLst>
            <pc:docMk/>
            <pc:sldMk cId="3323622457" sldId="450"/>
            <ac:picMk id="29699" creationId="{3958FA4B-BD66-4180-AB91-4D68A75E42C3}"/>
          </ac:picMkLst>
        </pc:picChg>
      </pc:sldChg>
      <pc:sldChg chg="delSp modSp">
        <pc:chgData name="Chris Saunders" userId="S::c.saunders@derbycathedralschool.org.uk::f78697c3-59e5-4e8e-9ea8-61d0bc9316e5" providerId="AD" clId="Web-{3C34D30D-AB51-6AE3-D60F-B0EF35AC86EE}" dt="2023-02-06T10:19:44.527" v="26" actId="20577"/>
        <pc:sldMkLst>
          <pc:docMk/>
          <pc:sldMk cId="3358332611" sldId="452"/>
        </pc:sldMkLst>
        <pc:spChg chg="mod">
          <ac:chgData name="Chris Saunders" userId="S::c.saunders@derbycathedralschool.org.uk::f78697c3-59e5-4e8e-9ea8-61d0bc9316e5" providerId="AD" clId="Web-{3C34D30D-AB51-6AE3-D60F-B0EF35AC86EE}" dt="2023-02-06T10:19:44.527" v="26" actId="20577"/>
          <ac:spMkLst>
            <pc:docMk/>
            <pc:sldMk cId="3358332611" sldId="452"/>
            <ac:spMk id="33795" creationId="{B7A1EABA-AC88-4141-BC7D-40DCFE746D4E}"/>
          </ac:spMkLst>
        </pc:spChg>
        <pc:picChg chg="del">
          <ac:chgData name="Chris Saunders" userId="S::c.saunders@derbycathedralschool.org.uk::f78697c3-59e5-4e8e-9ea8-61d0bc9316e5" providerId="AD" clId="Web-{3C34D30D-AB51-6AE3-D60F-B0EF35AC86EE}" dt="2023-02-06T10:19:34.058" v="21"/>
          <ac:picMkLst>
            <pc:docMk/>
            <pc:sldMk cId="3358332611" sldId="452"/>
            <ac:picMk id="3" creationId="{E2ED5588-4858-4E5E-8A92-EFA0F7B3E5F5}"/>
          </ac:picMkLst>
        </pc:picChg>
        <pc:picChg chg="mod">
          <ac:chgData name="Chris Saunders" userId="S::c.saunders@derbycathedralschool.org.uk::f78697c3-59e5-4e8e-9ea8-61d0bc9316e5" providerId="AD" clId="Web-{3C34D30D-AB51-6AE3-D60F-B0EF35AC86EE}" dt="2023-02-06T10:19:31.464" v="20" actId="1076"/>
          <ac:picMkLst>
            <pc:docMk/>
            <pc:sldMk cId="3358332611" sldId="452"/>
            <ac:picMk id="33796" creationId="{4EDB3C20-3316-4EFB-BA09-421EB9FAC279}"/>
          </ac:picMkLst>
        </pc:picChg>
      </pc:sldChg>
      <pc:sldChg chg="modSp">
        <pc:chgData name="Chris Saunders" userId="S::c.saunders@derbycathedralschool.org.uk::f78697c3-59e5-4e8e-9ea8-61d0bc9316e5" providerId="AD" clId="Web-{3C34D30D-AB51-6AE3-D60F-B0EF35AC86EE}" dt="2023-02-06T09:27:34.866" v="4" actId="1076"/>
        <pc:sldMkLst>
          <pc:docMk/>
          <pc:sldMk cId="775369223" sldId="453"/>
        </pc:sldMkLst>
        <pc:spChg chg="mod">
          <ac:chgData name="Chris Saunders" userId="S::c.saunders@derbycathedralschool.org.uk::f78697c3-59e5-4e8e-9ea8-61d0bc9316e5" providerId="AD" clId="Web-{3C34D30D-AB51-6AE3-D60F-B0EF35AC86EE}" dt="2023-02-06T09:27:34.866" v="4" actId="1076"/>
          <ac:spMkLst>
            <pc:docMk/>
            <pc:sldMk cId="775369223" sldId="453"/>
            <ac:spMk id="2" creationId="{AEDDDD35-771B-4BEE-873C-4428C13FFC05}"/>
          </ac:spMkLst>
        </pc:spChg>
      </pc:sldChg>
      <pc:sldChg chg="addSp modSp">
        <pc:chgData name="Chris Saunders" userId="S::c.saunders@derbycathedralschool.org.uk::f78697c3-59e5-4e8e-9ea8-61d0bc9316e5" providerId="AD" clId="Web-{3C34D30D-AB51-6AE3-D60F-B0EF35AC86EE}" dt="2023-02-06T10:25:07.784" v="64" actId="1076"/>
        <pc:sldMkLst>
          <pc:docMk/>
          <pc:sldMk cId="3552014588" sldId="462"/>
        </pc:sldMkLst>
        <pc:spChg chg="add mod">
          <ac:chgData name="Chris Saunders" userId="S::c.saunders@derbycathedralschool.org.uk::f78697c3-59e5-4e8e-9ea8-61d0bc9316e5" providerId="AD" clId="Web-{3C34D30D-AB51-6AE3-D60F-B0EF35AC86EE}" dt="2023-02-06T10:25:07.784" v="64" actId="1076"/>
          <ac:spMkLst>
            <pc:docMk/>
            <pc:sldMk cId="3552014588" sldId="462"/>
            <ac:spMk id="8" creationId="{335336FD-D93E-5299-ED6A-367E105DA03B}"/>
          </ac:spMkLst>
        </pc:spChg>
      </pc:sldChg>
      <pc:sldChg chg="modSp">
        <pc:chgData name="Chris Saunders" userId="S::c.saunders@derbycathedralschool.org.uk::f78697c3-59e5-4e8e-9ea8-61d0bc9316e5" providerId="AD" clId="Web-{3C34D30D-AB51-6AE3-D60F-B0EF35AC86EE}" dt="2023-02-06T10:08:13.528" v="8" actId="20577"/>
        <pc:sldMkLst>
          <pc:docMk/>
          <pc:sldMk cId="2693505572" sldId="463"/>
        </pc:sldMkLst>
        <pc:spChg chg="mod">
          <ac:chgData name="Chris Saunders" userId="S::c.saunders@derbycathedralschool.org.uk::f78697c3-59e5-4e8e-9ea8-61d0bc9316e5" providerId="AD" clId="Web-{3C34D30D-AB51-6AE3-D60F-B0EF35AC86EE}" dt="2023-02-06T10:08:13.528" v="8" actId="20577"/>
          <ac:spMkLst>
            <pc:docMk/>
            <pc:sldMk cId="2693505572" sldId="463"/>
            <ac:spMk id="2" creationId="{D3D3FC11-EEE1-50EF-25B8-D50275D3B052}"/>
          </ac:spMkLst>
        </pc:spChg>
      </pc:sldChg>
      <pc:sldChg chg="addSp delSp modSp new">
        <pc:chgData name="Chris Saunders" userId="S::c.saunders@derbycathedralschool.org.uk::f78697c3-59e5-4e8e-9ea8-61d0bc9316e5" providerId="AD" clId="Web-{3C34D30D-AB51-6AE3-D60F-B0EF35AC86EE}" dt="2023-02-06T10:22:52.438" v="41" actId="14100"/>
        <pc:sldMkLst>
          <pc:docMk/>
          <pc:sldMk cId="4071636582" sldId="464"/>
        </pc:sldMkLst>
        <pc:spChg chg="del">
          <ac:chgData name="Chris Saunders" userId="S::c.saunders@derbycathedralschool.org.uk::f78697c3-59e5-4e8e-9ea8-61d0bc9316e5" providerId="AD" clId="Web-{3C34D30D-AB51-6AE3-D60F-B0EF35AC86EE}" dt="2023-02-06T10:22:46.766" v="40"/>
          <ac:spMkLst>
            <pc:docMk/>
            <pc:sldMk cId="4071636582" sldId="464"/>
            <ac:spMk id="2" creationId="{5DCC1E45-C2A4-4DED-0906-2A38E6EC1AF6}"/>
          </ac:spMkLst>
        </pc:spChg>
        <pc:picChg chg="add mod">
          <ac:chgData name="Chris Saunders" userId="S::c.saunders@derbycathedralschool.org.uk::f78697c3-59e5-4e8e-9ea8-61d0bc9316e5" providerId="AD" clId="Web-{3C34D30D-AB51-6AE3-D60F-B0EF35AC86EE}" dt="2023-02-06T10:22:52.438" v="41" actId="14100"/>
          <ac:picMkLst>
            <pc:docMk/>
            <pc:sldMk cId="4071636582" sldId="464"/>
            <ac:picMk id="3" creationId="{54BA9F8F-C52E-5E60-0B09-58FF672C9945}"/>
          </ac:picMkLst>
        </pc:picChg>
      </pc:sldChg>
      <pc:sldChg chg="addSp modSp new ord">
        <pc:chgData name="Chris Saunders" userId="S::c.saunders@derbycathedralschool.org.uk::f78697c3-59e5-4e8e-9ea8-61d0bc9316e5" providerId="AD" clId="Web-{3C34D30D-AB51-6AE3-D60F-B0EF35AC86EE}" dt="2023-02-06T10:24:08.752" v="46"/>
        <pc:sldMkLst>
          <pc:docMk/>
          <pc:sldMk cId="2450766733" sldId="465"/>
        </pc:sldMkLst>
        <pc:picChg chg="add mod">
          <ac:chgData name="Chris Saunders" userId="S::c.saunders@derbycathedralschool.org.uk::f78697c3-59e5-4e8e-9ea8-61d0bc9316e5" providerId="AD" clId="Web-{3C34D30D-AB51-6AE3-D60F-B0EF35AC86EE}" dt="2023-02-06T10:23:52.079" v="45" actId="14100"/>
          <ac:picMkLst>
            <pc:docMk/>
            <pc:sldMk cId="2450766733" sldId="465"/>
            <ac:picMk id="2" creationId="{70818FA6-8DAF-3B5F-4D09-7F7B6DB5BBF7}"/>
          </ac:picMkLst>
        </pc:picChg>
      </pc:sldChg>
    </pc:docChg>
  </pc:docChgLst>
  <pc:docChgLst>
    <pc:chgData name="Chris Saunders" userId="S::c.saunders@derbycathedralschool.org.uk::f78697c3-59e5-4e8e-9ea8-61d0bc9316e5" providerId="AD" clId="Web-{717FAC9F-2967-4855-ACD8-20CF9CB0E44A}"/>
    <pc:docChg chg="addSld addMainMaster">
      <pc:chgData name="Chris Saunders" userId="S::c.saunders@derbycathedralschool.org.uk::f78697c3-59e5-4e8e-9ea8-61d0bc9316e5" providerId="AD" clId="Web-{717FAC9F-2967-4855-ACD8-20CF9CB0E44A}" dt="2022-07-01T10:41:51.987" v="0"/>
      <pc:docMkLst>
        <pc:docMk/>
      </pc:docMkLst>
      <pc:sldChg chg="add">
        <pc:chgData name="Chris Saunders" userId="S::c.saunders@derbycathedralschool.org.uk::f78697c3-59e5-4e8e-9ea8-61d0bc9316e5" providerId="AD" clId="Web-{717FAC9F-2967-4855-ACD8-20CF9CB0E44A}" dt="2022-07-01T10:41:51.987" v="0"/>
        <pc:sldMkLst>
          <pc:docMk/>
          <pc:sldMk cId="2693505572" sldId="463"/>
        </pc:sldMkLst>
      </pc:sldChg>
      <pc:sldMasterChg chg="add addSldLayout">
        <pc:chgData name="Chris Saunders" userId="S::c.saunders@derbycathedralschool.org.uk::f78697c3-59e5-4e8e-9ea8-61d0bc9316e5" providerId="AD" clId="Web-{717FAC9F-2967-4855-ACD8-20CF9CB0E44A}" dt="2022-07-01T10:41:51.987" v="0"/>
        <pc:sldMasterMkLst>
          <pc:docMk/>
          <pc:sldMasterMk cId="3341789102" sldId="2147484421"/>
        </pc:sldMasterMkLst>
        <pc:sldLayoutChg chg="add">
          <pc:chgData name="Chris Saunders" userId="S::c.saunders@derbycathedralschool.org.uk::f78697c3-59e5-4e8e-9ea8-61d0bc9316e5" providerId="AD" clId="Web-{717FAC9F-2967-4855-ACD8-20CF9CB0E44A}" dt="2022-07-01T10:41:51.987" v="0"/>
          <pc:sldLayoutMkLst>
            <pc:docMk/>
            <pc:sldMasterMk cId="3341789102" sldId="2147484421"/>
            <pc:sldLayoutMk cId="3087363700" sldId="2147484422"/>
          </pc:sldLayoutMkLst>
        </pc:sldLayoutChg>
        <pc:sldLayoutChg chg="add">
          <pc:chgData name="Chris Saunders" userId="S::c.saunders@derbycathedralschool.org.uk::f78697c3-59e5-4e8e-9ea8-61d0bc9316e5" providerId="AD" clId="Web-{717FAC9F-2967-4855-ACD8-20CF9CB0E44A}" dt="2022-07-01T10:41:51.987" v="0"/>
          <pc:sldLayoutMkLst>
            <pc:docMk/>
            <pc:sldMasterMk cId="3341789102" sldId="2147484421"/>
            <pc:sldLayoutMk cId="3864646335" sldId="2147484423"/>
          </pc:sldLayoutMkLst>
        </pc:sldLayoutChg>
        <pc:sldLayoutChg chg="add">
          <pc:chgData name="Chris Saunders" userId="S::c.saunders@derbycathedralschool.org.uk::f78697c3-59e5-4e8e-9ea8-61d0bc9316e5" providerId="AD" clId="Web-{717FAC9F-2967-4855-ACD8-20CF9CB0E44A}" dt="2022-07-01T10:41:51.987" v="0"/>
          <pc:sldLayoutMkLst>
            <pc:docMk/>
            <pc:sldMasterMk cId="3341789102" sldId="2147484421"/>
            <pc:sldLayoutMk cId="1817034582" sldId="2147484424"/>
          </pc:sldLayoutMkLst>
        </pc:sldLayoutChg>
        <pc:sldLayoutChg chg="add">
          <pc:chgData name="Chris Saunders" userId="S::c.saunders@derbycathedralschool.org.uk::f78697c3-59e5-4e8e-9ea8-61d0bc9316e5" providerId="AD" clId="Web-{717FAC9F-2967-4855-ACD8-20CF9CB0E44A}" dt="2022-07-01T10:41:51.987" v="0"/>
          <pc:sldLayoutMkLst>
            <pc:docMk/>
            <pc:sldMasterMk cId="3341789102" sldId="2147484421"/>
            <pc:sldLayoutMk cId="2049431371" sldId="2147484425"/>
          </pc:sldLayoutMkLst>
        </pc:sldLayoutChg>
        <pc:sldLayoutChg chg="add">
          <pc:chgData name="Chris Saunders" userId="S::c.saunders@derbycathedralschool.org.uk::f78697c3-59e5-4e8e-9ea8-61d0bc9316e5" providerId="AD" clId="Web-{717FAC9F-2967-4855-ACD8-20CF9CB0E44A}" dt="2022-07-01T10:41:51.987" v="0"/>
          <pc:sldLayoutMkLst>
            <pc:docMk/>
            <pc:sldMasterMk cId="3341789102" sldId="2147484421"/>
            <pc:sldLayoutMk cId="1293075598" sldId="2147484426"/>
          </pc:sldLayoutMkLst>
        </pc:sldLayoutChg>
        <pc:sldLayoutChg chg="add">
          <pc:chgData name="Chris Saunders" userId="S::c.saunders@derbycathedralschool.org.uk::f78697c3-59e5-4e8e-9ea8-61d0bc9316e5" providerId="AD" clId="Web-{717FAC9F-2967-4855-ACD8-20CF9CB0E44A}" dt="2022-07-01T10:41:51.987" v="0"/>
          <pc:sldLayoutMkLst>
            <pc:docMk/>
            <pc:sldMasterMk cId="3341789102" sldId="2147484421"/>
            <pc:sldLayoutMk cId="3813572965" sldId="2147484427"/>
          </pc:sldLayoutMkLst>
        </pc:sldLayoutChg>
        <pc:sldLayoutChg chg="add">
          <pc:chgData name="Chris Saunders" userId="S::c.saunders@derbycathedralschool.org.uk::f78697c3-59e5-4e8e-9ea8-61d0bc9316e5" providerId="AD" clId="Web-{717FAC9F-2967-4855-ACD8-20CF9CB0E44A}" dt="2022-07-01T10:41:51.987" v="0"/>
          <pc:sldLayoutMkLst>
            <pc:docMk/>
            <pc:sldMasterMk cId="3341789102" sldId="2147484421"/>
            <pc:sldLayoutMk cId="1417055776" sldId="2147484428"/>
          </pc:sldLayoutMkLst>
        </pc:sldLayoutChg>
        <pc:sldLayoutChg chg="add">
          <pc:chgData name="Chris Saunders" userId="S::c.saunders@derbycathedralschool.org.uk::f78697c3-59e5-4e8e-9ea8-61d0bc9316e5" providerId="AD" clId="Web-{717FAC9F-2967-4855-ACD8-20CF9CB0E44A}" dt="2022-07-01T10:41:51.987" v="0"/>
          <pc:sldLayoutMkLst>
            <pc:docMk/>
            <pc:sldMasterMk cId="3341789102" sldId="2147484421"/>
            <pc:sldLayoutMk cId="591050680" sldId="2147484429"/>
          </pc:sldLayoutMkLst>
        </pc:sldLayoutChg>
        <pc:sldLayoutChg chg="add">
          <pc:chgData name="Chris Saunders" userId="S::c.saunders@derbycathedralschool.org.uk::f78697c3-59e5-4e8e-9ea8-61d0bc9316e5" providerId="AD" clId="Web-{717FAC9F-2967-4855-ACD8-20CF9CB0E44A}" dt="2022-07-01T10:41:51.987" v="0"/>
          <pc:sldLayoutMkLst>
            <pc:docMk/>
            <pc:sldMasterMk cId="3341789102" sldId="2147484421"/>
            <pc:sldLayoutMk cId="2632438053" sldId="2147484430"/>
          </pc:sldLayoutMkLst>
        </pc:sldLayoutChg>
        <pc:sldLayoutChg chg="add">
          <pc:chgData name="Chris Saunders" userId="S::c.saunders@derbycathedralschool.org.uk::f78697c3-59e5-4e8e-9ea8-61d0bc9316e5" providerId="AD" clId="Web-{717FAC9F-2967-4855-ACD8-20CF9CB0E44A}" dt="2022-07-01T10:41:51.987" v="0"/>
          <pc:sldLayoutMkLst>
            <pc:docMk/>
            <pc:sldMasterMk cId="3341789102" sldId="2147484421"/>
            <pc:sldLayoutMk cId="2742031148" sldId="2147484431"/>
          </pc:sldLayoutMkLst>
        </pc:sldLayoutChg>
        <pc:sldLayoutChg chg="add">
          <pc:chgData name="Chris Saunders" userId="S::c.saunders@derbycathedralschool.org.uk::f78697c3-59e5-4e8e-9ea8-61d0bc9316e5" providerId="AD" clId="Web-{717FAC9F-2967-4855-ACD8-20CF9CB0E44A}" dt="2022-07-01T10:41:51.987" v="0"/>
          <pc:sldLayoutMkLst>
            <pc:docMk/>
            <pc:sldMasterMk cId="3341789102" sldId="2147484421"/>
            <pc:sldLayoutMk cId="4128008983" sldId="2147484432"/>
          </pc:sldLayoutMkLst>
        </pc:sldLayoutChg>
      </pc:sldMasterChg>
    </pc:docChg>
  </pc:docChgLst>
  <pc:docChgLst>
    <pc:chgData name="Chris Saunders" userId="S::c.saunders@derbycathedralschool.org.uk::f78697c3-59e5-4e8e-9ea8-61d0bc9316e5" providerId="AD" clId="Web-{1F555109-F796-60E1-D749-D1F5A4B0AD61}"/>
    <pc:docChg chg="addSld modSld sldOrd">
      <pc:chgData name="Chris Saunders" userId="S::c.saunders@derbycathedralschool.org.uk::f78697c3-59e5-4e8e-9ea8-61d0bc9316e5" providerId="AD" clId="Web-{1F555109-F796-60E1-D749-D1F5A4B0AD61}" dt="2024-02-01T11:52:04.287" v="16"/>
      <pc:docMkLst>
        <pc:docMk/>
      </pc:docMkLst>
      <pc:sldChg chg="ord">
        <pc:chgData name="Chris Saunders" userId="S::c.saunders@derbycathedralschool.org.uk::f78697c3-59e5-4e8e-9ea8-61d0bc9316e5" providerId="AD" clId="Web-{1F555109-F796-60E1-D749-D1F5A4B0AD61}" dt="2024-02-01T11:52:04.287" v="16"/>
        <pc:sldMkLst>
          <pc:docMk/>
          <pc:sldMk cId="3113387321" sldId="441"/>
        </pc:sldMkLst>
      </pc:sldChg>
      <pc:sldChg chg="modSp">
        <pc:chgData name="Chris Saunders" userId="S::c.saunders@derbycathedralschool.org.uk::f78697c3-59e5-4e8e-9ea8-61d0bc9316e5" providerId="AD" clId="Web-{1F555109-F796-60E1-D749-D1F5A4B0AD61}" dt="2024-02-01T11:51:48.723" v="14" actId="14100"/>
        <pc:sldMkLst>
          <pc:docMk/>
          <pc:sldMk cId="539986192" sldId="447"/>
        </pc:sldMkLst>
        <pc:spChg chg="mod">
          <ac:chgData name="Chris Saunders" userId="S::c.saunders@derbycathedralschool.org.uk::f78697c3-59e5-4e8e-9ea8-61d0bc9316e5" providerId="AD" clId="Web-{1F555109-F796-60E1-D749-D1F5A4B0AD61}" dt="2024-02-01T11:51:48.723" v="14" actId="14100"/>
          <ac:spMkLst>
            <pc:docMk/>
            <pc:sldMk cId="539986192" sldId="447"/>
            <ac:spMk id="3" creationId="{AF9998E1-BB8A-4B9B-91DB-6EA554C492E5}"/>
          </ac:spMkLst>
        </pc:spChg>
      </pc:sldChg>
      <pc:sldChg chg="add replId">
        <pc:chgData name="Chris Saunders" userId="S::c.saunders@derbycathedralschool.org.uk::f78697c3-59e5-4e8e-9ea8-61d0bc9316e5" providerId="AD" clId="Web-{1F555109-F796-60E1-D749-D1F5A4B0AD61}" dt="2024-02-01T11:52:01.536" v="15"/>
        <pc:sldMkLst>
          <pc:docMk/>
          <pc:sldMk cId="489832271" sldId="467"/>
        </pc:sldMkLst>
      </pc:sldChg>
    </pc:docChg>
  </pc:docChgLst>
  <pc:docChgLst>
    <pc:chgData name="Chris Saunders" userId="S::c.saunders@derbycathedralschool.org.uk::f78697c3-59e5-4e8e-9ea8-61d0bc9316e5" providerId="AD" clId="Web-{DC339CC9-5C73-2548-310C-89E3089A2EDD}"/>
    <pc:docChg chg="delSld modSld">
      <pc:chgData name="Chris Saunders" userId="S::c.saunders@derbycathedralschool.org.uk::f78697c3-59e5-4e8e-9ea8-61d0bc9316e5" providerId="AD" clId="Web-{DC339CC9-5C73-2548-310C-89E3089A2EDD}" dt="2022-07-01T12:44:54.452" v="28"/>
      <pc:docMkLst>
        <pc:docMk/>
      </pc:docMkLst>
      <pc:sldChg chg="del">
        <pc:chgData name="Chris Saunders" userId="S::c.saunders@derbycathedralschool.org.uk::f78697c3-59e5-4e8e-9ea8-61d0bc9316e5" providerId="AD" clId="Web-{DC339CC9-5C73-2548-310C-89E3089A2EDD}" dt="2022-07-01T12:44:54.452" v="28"/>
        <pc:sldMkLst>
          <pc:docMk/>
          <pc:sldMk cId="124660162" sldId="286"/>
        </pc:sldMkLst>
      </pc:sldChg>
      <pc:sldChg chg="addSp delSp modSp">
        <pc:chgData name="Chris Saunders" userId="S::c.saunders@derbycathedralschool.org.uk::f78697c3-59e5-4e8e-9ea8-61d0bc9316e5" providerId="AD" clId="Web-{DC339CC9-5C73-2548-310C-89E3089A2EDD}" dt="2022-07-01T12:44:50.733" v="27" actId="1076"/>
        <pc:sldMkLst>
          <pc:docMk/>
          <pc:sldMk cId="2693505572" sldId="463"/>
        </pc:sldMkLst>
        <pc:spChg chg="add mod">
          <ac:chgData name="Chris Saunders" userId="S::c.saunders@derbycathedralschool.org.uk::f78697c3-59e5-4e8e-9ea8-61d0bc9316e5" providerId="AD" clId="Web-{DC339CC9-5C73-2548-310C-89E3089A2EDD}" dt="2022-07-01T12:44:50.733" v="27" actId="1076"/>
          <ac:spMkLst>
            <pc:docMk/>
            <pc:sldMk cId="2693505572" sldId="463"/>
            <ac:spMk id="2" creationId="{D3D3FC11-EEE1-50EF-25B8-D50275D3B052}"/>
          </ac:spMkLst>
        </pc:spChg>
        <pc:spChg chg="mod">
          <ac:chgData name="Chris Saunders" userId="S::c.saunders@derbycathedralschool.org.uk::f78697c3-59e5-4e8e-9ea8-61d0bc9316e5" providerId="AD" clId="Web-{DC339CC9-5C73-2548-310C-89E3089A2EDD}" dt="2022-07-01T12:44:00.527" v="9" actId="1076"/>
          <ac:spMkLst>
            <pc:docMk/>
            <pc:sldMk cId="2693505572" sldId="463"/>
            <ac:spMk id="3" creationId="{00000000-0000-0000-0000-000000000000}"/>
          </ac:spMkLst>
        </pc:spChg>
        <pc:spChg chg="mod">
          <ac:chgData name="Chris Saunders" userId="S::c.saunders@derbycathedralschool.org.uk::f78697c3-59e5-4e8e-9ea8-61d0bc9316e5" providerId="AD" clId="Web-{DC339CC9-5C73-2548-310C-89E3089A2EDD}" dt="2022-07-01T12:44:45.186" v="26" actId="1076"/>
          <ac:spMkLst>
            <pc:docMk/>
            <pc:sldMk cId="2693505572" sldId="463"/>
            <ac:spMk id="5" creationId="{00000000-0000-0000-0000-000000000000}"/>
          </ac:spMkLst>
        </pc:spChg>
        <pc:spChg chg="del mod">
          <ac:chgData name="Chris Saunders" userId="S::c.saunders@derbycathedralschool.org.uk::f78697c3-59e5-4e8e-9ea8-61d0bc9316e5" providerId="AD" clId="Web-{DC339CC9-5C73-2548-310C-89E3089A2EDD}" dt="2022-07-01T12:44:36.670" v="22"/>
          <ac:spMkLst>
            <pc:docMk/>
            <pc:sldMk cId="2693505572" sldId="463"/>
            <ac:spMk id="10" creationId="{00000000-0000-0000-0000-000000000000}"/>
          </ac:spMkLst>
        </pc:spChg>
        <pc:picChg chg="mod">
          <ac:chgData name="Chris Saunders" userId="S::c.saunders@derbycathedralschool.org.uk::f78697c3-59e5-4e8e-9ea8-61d0bc9316e5" providerId="AD" clId="Web-{DC339CC9-5C73-2548-310C-89E3089A2EDD}" dt="2022-07-01T12:44:42.217" v="25" actId="1076"/>
          <ac:picMkLst>
            <pc:docMk/>
            <pc:sldMk cId="2693505572" sldId="463"/>
            <ac:picMk id="4" creationId="{00000000-0000-0000-0000-000000000000}"/>
          </ac:picMkLst>
        </pc:picChg>
        <pc:picChg chg="mod">
          <ac:chgData name="Chris Saunders" userId="S::c.saunders@derbycathedralschool.org.uk::f78697c3-59e5-4e8e-9ea8-61d0bc9316e5" providerId="AD" clId="Web-{DC339CC9-5C73-2548-310C-89E3089A2EDD}" dt="2022-07-01T12:44:02.387" v="10" actId="1076"/>
          <ac:picMkLst>
            <pc:docMk/>
            <pc:sldMk cId="2693505572" sldId="463"/>
            <ac:picMk id="7" creationId="{00000000-0000-0000-0000-000000000000}"/>
          </ac:picMkLst>
        </pc:picChg>
      </pc:sldChg>
    </pc:docChg>
  </pc:docChgLst>
  <pc:docChgLst>
    <pc:chgData name="Chris Saunders" userId="S::c.saunders@derbycathedralschool.org.uk::f78697c3-59e5-4e8e-9ea8-61d0bc9316e5" providerId="AD" clId="Web-{8CD67594-31D9-5F80-8801-1DBB97AA5FEC}"/>
    <pc:docChg chg="delSld sldOrd">
      <pc:chgData name="Chris Saunders" userId="S::c.saunders@derbycathedralschool.org.uk::f78697c3-59e5-4e8e-9ea8-61d0bc9316e5" providerId="AD" clId="Web-{8CD67594-31D9-5F80-8801-1DBB97AA5FEC}" dt="2022-01-12T11:35:54.526" v="3"/>
      <pc:docMkLst>
        <pc:docMk/>
      </pc:docMkLst>
      <pc:sldChg chg="del">
        <pc:chgData name="Chris Saunders" userId="S::c.saunders@derbycathedralschool.org.uk::f78697c3-59e5-4e8e-9ea8-61d0bc9316e5" providerId="AD" clId="Web-{8CD67594-31D9-5F80-8801-1DBB97AA5FEC}" dt="2022-01-12T11:35:35.385" v="1"/>
        <pc:sldMkLst>
          <pc:docMk/>
          <pc:sldMk cId="2034059377" sldId="259"/>
        </pc:sldMkLst>
      </pc:sldChg>
      <pc:sldChg chg="del">
        <pc:chgData name="Chris Saunders" userId="S::c.saunders@derbycathedralschool.org.uk::f78697c3-59e5-4e8e-9ea8-61d0bc9316e5" providerId="AD" clId="Web-{8CD67594-31D9-5F80-8801-1DBB97AA5FEC}" dt="2022-01-12T11:35:39.604" v="2"/>
        <pc:sldMkLst>
          <pc:docMk/>
          <pc:sldMk cId="312600291" sldId="308"/>
        </pc:sldMkLst>
      </pc:sldChg>
      <pc:sldChg chg="del">
        <pc:chgData name="Chris Saunders" userId="S::c.saunders@derbycathedralschool.org.uk::f78697c3-59e5-4e8e-9ea8-61d0bc9316e5" providerId="AD" clId="Web-{8CD67594-31D9-5F80-8801-1DBB97AA5FEC}" dt="2022-01-12T11:35:35.369" v="0"/>
        <pc:sldMkLst>
          <pc:docMk/>
          <pc:sldMk cId="1282455320" sldId="385"/>
        </pc:sldMkLst>
      </pc:sldChg>
      <pc:sldChg chg="ord">
        <pc:chgData name="Chris Saunders" userId="S::c.saunders@derbycathedralschool.org.uk::f78697c3-59e5-4e8e-9ea8-61d0bc9316e5" providerId="AD" clId="Web-{8CD67594-31D9-5F80-8801-1DBB97AA5FEC}" dt="2022-01-12T11:35:54.526" v="3"/>
        <pc:sldMkLst>
          <pc:docMk/>
          <pc:sldMk cId="539986192" sldId="447"/>
        </pc:sldMkLst>
      </pc:sldChg>
    </pc:docChg>
  </pc:docChgLst>
  <pc:docChgLst>
    <pc:chgData name="Chris Saunders" userId="S::c.saunders@derbycathedralschool.org.uk::f78697c3-59e5-4e8e-9ea8-61d0bc9316e5" providerId="AD" clId="Web-{24460B9D-0F31-4E40-174F-20B0D2198A25}"/>
    <pc:docChg chg="modSld">
      <pc:chgData name="Chris Saunders" userId="S::c.saunders@derbycathedralschool.org.uk::f78697c3-59e5-4e8e-9ea8-61d0bc9316e5" providerId="AD" clId="Web-{24460B9D-0F31-4E40-174F-20B0D2198A25}" dt="2022-02-11T08:13:46.759" v="8" actId="14100"/>
      <pc:docMkLst>
        <pc:docMk/>
      </pc:docMkLst>
      <pc:sldChg chg="delSp modSp">
        <pc:chgData name="Chris Saunders" userId="S::c.saunders@derbycathedralschool.org.uk::f78697c3-59e5-4e8e-9ea8-61d0bc9316e5" providerId="AD" clId="Web-{24460B9D-0F31-4E40-174F-20B0D2198A25}" dt="2022-02-11T08:13:46.759" v="8" actId="14100"/>
        <pc:sldMkLst>
          <pc:docMk/>
          <pc:sldMk cId="124660162" sldId="286"/>
        </pc:sldMkLst>
        <pc:spChg chg="mod">
          <ac:chgData name="Chris Saunders" userId="S::c.saunders@derbycathedralschool.org.uk::f78697c3-59e5-4e8e-9ea8-61d0bc9316e5" providerId="AD" clId="Web-{24460B9D-0F31-4E40-174F-20B0D2198A25}" dt="2022-02-11T08:13:46.759" v="8" actId="14100"/>
          <ac:spMkLst>
            <pc:docMk/>
            <pc:sldMk cId="124660162" sldId="286"/>
            <ac:spMk id="3" creationId="{7D82C7E2-A729-8D4C-9995-217D20530B88}"/>
          </ac:spMkLst>
        </pc:spChg>
        <pc:spChg chg="del">
          <ac:chgData name="Chris Saunders" userId="S::c.saunders@derbycathedralschool.org.uk::f78697c3-59e5-4e8e-9ea8-61d0bc9316e5" providerId="AD" clId="Web-{24460B9D-0F31-4E40-174F-20B0D2198A25}" dt="2022-02-11T08:13:23.181" v="0"/>
          <ac:spMkLst>
            <pc:docMk/>
            <pc:sldMk cId="124660162" sldId="286"/>
            <ac:spMk id="33" creationId="{48C1D134-DA5C-4AEC-AD45-2EAD9E692CC3}"/>
          </ac:spMkLst>
        </pc:spChg>
        <pc:picChg chg="mod">
          <ac:chgData name="Chris Saunders" userId="S::c.saunders@derbycathedralschool.org.uk::f78697c3-59e5-4e8e-9ea8-61d0bc9316e5" providerId="AD" clId="Web-{24460B9D-0F31-4E40-174F-20B0D2198A25}" dt="2022-02-11T08:13:29.712" v="2" actId="1076"/>
          <ac:picMkLst>
            <pc:docMk/>
            <pc:sldMk cId="124660162" sldId="286"/>
            <ac:picMk id="2" creationId="{AF7A0297-810B-4CDE-A596-37210BDEF2CC}"/>
          </ac:picMkLst>
        </pc:picChg>
      </pc:sldChg>
    </pc:docChg>
  </pc:docChgLst>
  <pc:docChgLst>
    <pc:chgData name="Chris Saunders" userId="S::c.saunders@derbycathedralschool.org.uk::f78697c3-59e5-4e8e-9ea8-61d0bc9316e5" providerId="AD" clId="Web-{D95B4AB1-0705-8D65-BE8E-91799DDCE542}"/>
    <pc:docChg chg="modSld">
      <pc:chgData name="Chris Saunders" userId="S::c.saunders@derbycathedralschool.org.uk::f78697c3-59e5-4e8e-9ea8-61d0bc9316e5" providerId="AD" clId="Web-{D95B4AB1-0705-8D65-BE8E-91799DDCE542}" dt="2022-01-19T15:03:16.168" v="5"/>
      <pc:docMkLst>
        <pc:docMk/>
      </pc:docMkLst>
      <pc:sldChg chg="addSp delSp modSp">
        <pc:chgData name="Chris Saunders" userId="S::c.saunders@derbycathedralschool.org.uk::f78697c3-59e5-4e8e-9ea8-61d0bc9316e5" providerId="AD" clId="Web-{D95B4AB1-0705-8D65-BE8E-91799DDCE542}" dt="2022-01-19T15:03:16.168" v="5"/>
        <pc:sldMkLst>
          <pc:docMk/>
          <pc:sldMk cId="124660162" sldId="286"/>
        </pc:sldMkLst>
        <pc:picChg chg="add del mod">
          <ac:chgData name="Chris Saunders" userId="S::c.saunders@derbycathedralschool.org.uk::f78697c3-59e5-4e8e-9ea8-61d0bc9316e5" providerId="AD" clId="Web-{D95B4AB1-0705-8D65-BE8E-91799DDCE542}" dt="2022-01-19T15:02:53.057" v="1"/>
          <ac:picMkLst>
            <pc:docMk/>
            <pc:sldMk cId="124660162" sldId="286"/>
            <ac:picMk id="2" creationId="{61E68D56-3F12-47E5-AEA7-D221238CD463}"/>
          </ac:picMkLst>
        </pc:picChg>
        <pc:picChg chg="add del mod">
          <ac:chgData name="Chris Saunders" userId="S::c.saunders@derbycathedralschool.org.uk::f78697c3-59e5-4e8e-9ea8-61d0bc9316e5" providerId="AD" clId="Web-{D95B4AB1-0705-8D65-BE8E-91799DDCE542}" dt="2022-01-19T15:02:59.355" v="3"/>
          <ac:picMkLst>
            <pc:docMk/>
            <pc:sldMk cId="124660162" sldId="286"/>
            <ac:picMk id="8" creationId="{2D4FC872-F0AE-4062-82BA-7A346C48E364}"/>
          </ac:picMkLst>
        </pc:picChg>
        <pc:picChg chg="add del mod">
          <ac:chgData name="Chris Saunders" userId="S::c.saunders@derbycathedralschool.org.uk::f78697c3-59e5-4e8e-9ea8-61d0bc9316e5" providerId="AD" clId="Web-{D95B4AB1-0705-8D65-BE8E-91799DDCE542}" dt="2022-01-19T15:03:16.168" v="5"/>
          <ac:picMkLst>
            <pc:docMk/>
            <pc:sldMk cId="124660162" sldId="286"/>
            <ac:picMk id="9" creationId="{51DD8920-10FC-495D-BA17-A78D8623B171}"/>
          </ac:picMkLst>
        </pc:picChg>
      </pc:sldChg>
    </pc:docChg>
  </pc:docChgLst>
  <pc:docChgLst>
    <pc:chgData name="Chris Saunders" userId="S::c.saunders@derbycathedralschool.org.uk::f78697c3-59e5-4e8e-9ea8-61d0bc9316e5" providerId="AD" clId="Web-{E13E5E52-6D03-FE85-D48E-67451A27E53E}"/>
    <pc:docChg chg="modSld">
      <pc:chgData name="Chris Saunders" userId="S::c.saunders@derbycathedralschool.org.uk::f78697c3-59e5-4e8e-9ea8-61d0bc9316e5" providerId="AD" clId="Web-{E13E5E52-6D03-FE85-D48E-67451A27E53E}" dt="2022-02-04T10:03:12.075" v="2" actId="20577"/>
      <pc:docMkLst>
        <pc:docMk/>
      </pc:docMkLst>
      <pc:sldChg chg="modSp">
        <pc:chgData name="Chris Saunders" userId="S::c.saunders@derbycathedralschool.org.uk::f78697c3-59e5-4e8e-9ea8-61d0bc9316e5" providerId="AD" clId="Web-{E13E5E52-6D03-FE85-D48E-67451A27E53E}" dt="2022-02-04T10:03:12.075" v="2" actId="20577"/>
        <pc:sldMkLst>
          <pc:docMk/>
          <pc:sldMk cId="3323622457" sldId="450"/>
        </pc:sldMkLst>
        <pc:spChg chg="mod">
          <ac:chgData name="Chris Saunders" userId="S::c.saunders@derbycathedralschool.org.uk::f78697c3-59e5-4e8e-9ea8-61d0bc9316e5" providerId="AD" clId="Web-{E13E5E52-6D03-FE85-D48E-67451A27E53E}" dt="2022-02-03T15:16:35.096" v="0" actId="1076"/>
          <ac:spMkLst>
            <pc:docMk/>
            <pc:sldMk cId="3323622457" sldId="450"/>
            <ac:spMk id="5" creationId="{BC999BFD-9A8B-4EE2-A5E8-62957DCC7A18}"/>
          </ac:spMkLst>
        </pc:spChg>
        <pc:spChg chg="mod">
          <ac:chgData name="Chris Saunders" userId="S::c.saunders@derbycathedralschool.org.uk::f78697c3-59e5-4e8e-9ea8-61d0bc9316e5" providerId="AD" clId="Web-{E13E5E52-6D03-FE85-D48E-67451A27E53E}" dt="2022-02-04T10:03:12.075" v="2" actId="20577"/>
          <ac:spMkLst>
            <pc:docMk/>
            <pc:sldMk cId="3323622457" sldId="450"/>
            <ac:spMk id="7" creationId="{D9C40747-F23A-44F5-9DEE-E969CD45D9AB}"/>
          </ac:spMkLst>
        </pc:spChg>
      </pc:sldChg>
    </pc:docChg>
  </pc:docChgLst>
  <pc:docChgLst>
    <pc:chgData name="Chris Saunders" userId="S::c.saunders@derbycathedralschool.org.uk::f78697c3-59e5-4e8e-9ea8-61d0bc9316e5" providerId="AD" clId="Web-{275542DC-A7AC-C05F-8271-1E6722D79AD5}"/>
    <pc:docChg chg="delSld modSld sldOrd">
      <pc:chgData name="Chris Saunders" userId="S::c.saunders@derbycathedralschool.org.uk::f78697c3-59e5-4e8e-9ea8-61d0bc9316e5" providerId="AD" clId="Web-{275542DC-A7AC-C05F-8271-1E6722D79AD5}" dt="2022-01-19T15:31:04.534" v="375" actId="1076"/>
      <pc:docMkLst>
        <pc:docMk/>
      </pc:docMkLst>
      <pc:sldChg chg="addSp delSp modSp">
        <pc:chgData name="Chris Saunders" userId="S::c.saunders@derbycathedralschool.org.uk::f78697c3-59e5-4e8e-9ea8-61d0bc9316e5" providerId="AD" clId="Web-{275542DC-A7AC-C05F-8271-1E6722D79AD5}" dt="2022-01-19T15:14:22.715" v="114"/>
        <pc:sldMkLst>
          <pc:docMk/>
          <pc:sldMk cId="124660162" sldId="286"/>
        </pc:sldMkLst>
        <pc:spChg chg="mod">
          <ac:chgData name="Chris Saunders" userId="S::c.saunders@derbycathedralschool.org.uk::f78697c3-59e5-4e8e-9ea8-61d0bc9316e5" providerId="AD" clId="Web-{275542DC-A7AC-C05F-8271-1E6722D79AD5}" dt="2022-01-19T15:14:19.793" v="113"/>
          <ac:spMkLst>
            <pc:docMk/>
            <pc:sldMk cId="124660162" sldId="286"/>
            <ac:spMk id="3" creationId="{7D82C7E2-A729-8D4C-9995-217D20530B88}"/>
          </ac:spMkLst>
        </pc:spChg>
        <pc:spChg chg="del">
          <ac:chgData name="Chris Saunders" userId="S::c.saunders@derbycathedralschool.org.uk::f78697c3-59e5-4e8e-9ea8-61d0bc9316e5" providerId="AD" clId="Web-{275542DC-A7AC-C05F-8271-1E6722D79AD5}" dt="2022-01-19T15:09:38.193" v="3"/>
          <ac:spMkLst>
            <pc:docMk/>
            <pc:sldMk cId="124660162" sldId="286"/>
            <ac:spMk id="4" creationId="{00000000-0000-0000-0000-000000000000}"/>
          </ac:spMkLst>
        </pc:spChg>
        <pc:spChg chg="mod">
          <ac:chgData name="Chris Saunders" userId="S::c.saunders@derbycathedralschool.org.uk::f78697c3-59e5-4e8e-9ea8-61d0bc9316e5" providerId="AD" clId="Web-{275542DC-A7AC-C05F-8271-1E6722D79AD5}" dt="2022-01-19T15:09:53.459" v="12" actId="20577"/>
          <ac:spMkLst>
            <pc:docMk/>
            <pc:sldMk cId="124660162" sldId="286"/>
            <ac:spMk id="6" creationId="{00000000-0000-0000-0000-000000000000}"/>
          </ac:spMkLst>
        </pc:spChg>
        <pc:spChg chg="del">
          <ac:chgData name="Chris Saunders" userId="S::c.saunders@derbycathedralschool.org.uk::f78697c3-59e5-4e8e-9ea8-61d0bc9316e5" providerId="AD" clId="Web-{275542DC-A7AC-C05F-8271-1E6722D79AD5}" dt="2022-01-19T15:09:57.428" v="16"/>
          <ac:spMkLst>
            <pc:docMk/>
            <pc:sldMk cId="124660162" sldId="286"/>
            <ac:spMk id="7" creationId="{00000000-0000-0000-0000-000000000000}"/>
          </ac:spMkLst>
        </pc:spChg>
        <pc:spChg chg="del">
          <ac:chgData name="Chris Saunders" userId="S::c.saunders@derbycathedralschool.org.uk::f78697c3-59e5-4e8e-9ea8-61d0bc9316e5" providerId="AD" clId="Web-{275542DC-A7AC-C05F-8271-1E6722D79AD5}" dt="2022-01-19T15:10:31.538" v="32"/>
          <ac:spMkLst>
            <pc:docMk/>
            <pc:sldMk cId="124660162" sldId="286"/>
            <ac:spMk id="13" creationId="{00000000-0000-0000-0000-000000000000}"/>
          </ac:spMkLst>
        </pc:spChg>
        <pc:spChg chg="mod">
          <ac:chgData name="Chris Saunders" userId="S::c.saunders@derbycathedralschool.org.uk::f78697c3-59e5-4e8e-9ea8-61d0bc9316e5" providerId="AD" clId="Web-{275542DC-A7AC-C05F-8271-1E6722D79AD5}" dt="2022-01-19T15:14:14.918" v="111" actId="1076"/>
          <ac:spMkLst>
            <pc:docMk/>
            <pc:sldMk cId="124660162" sldId="286"/>
            <ac:spMk id="20" creationId="{B2A12F84-7DF4-3C49-87C7-494DBEAE6521}"/>
          </ac:spMkLst>
        </pc:spChg>
        <pc:spChg chg="del">
          <ac:chgData name="Chris Saunders" userId="S::c.saunders@derbycathedralschool.org.uk::f78697c3-59e5-4e8e-9ea8-61d0bc9316e5" providerId="AD" clId="Web-{275542DC-A7AC-C05F-8271-1E6722D79AD5}" dt="2022-01-19T15:10:18.413" v="28"/>
          <ac:spMkLst>
            <pc:docMk/>
            <pc:sldMk cId="124660162" sldId="286"/>
            <ac:spMk id="22" creationId="{98787DC2-00D1-0C42-B2FE-580F0676430E}"/>
          </ac:spMkLst>
        </pc:spChg>
        <pc:spChg chg="del">
          <ac:chgData name="Chris Saunders" userId="S::c.saunders@derbycathedralschool.org.uk::f78697c3-59e5-4e8e-9ea8-61d0bc9316e5" providerId="AD" clId="Web-{275542DC-A7AC-C05F-8271-1E6722D79AD5}" dt="2022-01-19T15:10:33.460" v="33"/>
          <ac:spMkLst>
            <pc:docMk/>
            <pc:sldMk cId="124660162" sldId="286"/>
            <ac:spMk id="23" creationId="{71F59942-6796-944F-B563-88AF6638B5E7}"/>
          </ac:spMkLst>
        </pc:spChg>
        <pc:spChg chg="del">
          <ac:chgData name="Chris Saunders" userId="S::c.saunders@derbycathedralschool.org.uk::f78697c3-59e5-4e8e-9ea8-61d0bc9316e5" providerId="AD" clId="Web-{275542DC-A7AC-C05F-8271-1E6722D79AD5}" dt="2022-01-19T15:09:44.272" v="7"/>
          <ac:spMkLst>
            <pc:docMk/>
            <pc:sldMk cId="124660162" sldId="286"/>
            <ac:spMk id="25" creationId="{3995969E-BDE6-1044-8A1D-4BF545B68578}"/>
          </ac:spMkLst>
        </pc:spChg>
        <pc:spChg chg="del">
          <ac:chgData name="Chris Saunders" userId="S::c.saunders@derbycathedralschool.org.uk::f78697c3-59e5-4e8e-9ea8-61d0bc9316e5" providerId="AD" clId="Web-{275542DC-A7AC-C05F-8271-1E6722D79AD5}" dt="2022-01-19T15:09:38.193" v="2"/>
          <ac:spMkLst>
            <pc:docMk/>
            <pc:sldMk cId="124660162" sldId="286"/>
            <ac:spMk id="27" creationId="{69855A6E-8D5E-A442-BAFE-71C5278293B2}"/>
          </ac:spMkLst>
        </pc:spChg>
        <pc:spChg chg="del">
          <ac:chgData name="Chris Saunders" userId="S::c.saunders@derbycathedralschool.org.uk::f78697c3-59e5-4e8e-9ea8-61d0bc9316e5" providerId="AD" clId="Web-{275542DC-A7AC-C05F-8271-1E6722D79AD5}" dt="2022-01-19T15:10:26.210" v="29"/>
          <ac:spMkLst>
            <pc:docMk/>
            <pc:sldMk cId="124660162" sldId="286"/>
            <ac:spMk id="28" creationId="{631A67C5-AC53-B54F-A9CC-4B97B6D19431}"/>
          </ac:spMkLst>
        </pc:spChg>
        <pc:spChg chg="add mod">
          <ac:chgData name="Chris Saunders" userId="S::c.saunders@derbycathedralschool.org.uk::f78697c3-59e5-4e8e-9ea8-61d0bc9316e5" providerId="AD" clId="Web-{275542DC-A7AC-C05F-8271-1E6722D79AD5}" dt="2022-01-19T15:14:22.715" v="114"/>
          <ac:spMkLst>
            <pc:docMk/>
            <pc:sldMk cId="124660162" sldId="286"/>
            <ac:spMk id="33" creationId="{48C1D134-DA5C-4AEC-AD45-2EAD9E692CC3}"/>
          </ac:spMkLst>
        </pc:spChg>
        <pc:spChg chg="del">
          <ac:chgData name="Chris Saunders" userId="S::c.saunders@derbycathedralschool.org.uk::f78697c3-59e5-4e8e-9ea8-61d0bc9316e5" providerId="AD" clId="Web-{275542DC-A7AC-C05F-8271-1E6722D79AD5}" dt="2022-01-19T15:09:38.193" v="1"/>
          <ac:spMkLst>
            <pc:docMk/>
            <pc:sldMk cId="124660162" sldId="286"/>
            <ac:spMk id="34" creationId="{77B50BC7-2861-5341-AF8F-C4587BC1665F}"/>
          </ac:spMkLst>
        </pc:spChg>
        <pc:spChg chg="del">
          <ac:chgData name="Chris Saunders" userId="S::c.saunders@derbycathedralschool.org.uk::f78697c3-59e5-4e8e-9ea8-61d0bc9316e5" providerId="AD" clId="Web-{275542DC-A7AC-C05F-8271-1E6722D79AD5}" dt="2022-01-19T15:09:57.428" v="14"/>
          <ac:spMkLst>
            <pc:docMk/>
            <pc:sldMk cId="124660162" sldId="286"/>
            <ac:spMk id="38" creationId="{5D69240A-C47E-D44E-9206-5B3F2C95CD9E}"/>
          </ac:spMkLst>
        </pc:spChg>
        <pc:spChg chg="del">
          <ac:chgData name="Chris Saunders" userId="S::c.saunders@derbycathedralschool.org.uk::f78697c3-59e5-4e8e-9ea8-61d0bc9316e5" providerId="AD" clId="Web-{275542DC-A7AC-C05F-8271-1E6722D79AD5}" dt="2022-01-19T15:09:57.428" v="13"/>
          <ac:spMkLst>
            <pc:docMk/>
            <pc:sldMk cId="124660162" sldId="286"/>
            <ac:spMk id="39" creationId="{223C0C00-45CC-1C4A-9C14-AD4125C06680}"/>
          </ac:spMkLst>
        </pc:spChg>
        <pc:picChg chg="add mod">
          <ac:chgData name="Chris Saunders" userId="S::c.saunders@derbycathedralschool.org.uk::f78697c3-59e5-4e8e-9ea8-61d0bc9316e5" providerId="AD" clId="Web-{275542DC-A7AC-C05F-8271-1E6722D79AD5}" dt="2022-01-19T15:14:02.028" v="108" actId="1076"/>
          <ac:picMkLst>
            <pc:docMk/>
            <pc:sldMk cId="124660162" sldId="286"/>
            <ac:picMk id="2" creationId="{AF7A0297-810B-4CDE-A596-37210BDEF2CC}"/>
          </ac:picMkLst>
        </pc:picChg>
        <pc:picChg chg="del">
          <ac:chgData name="Chris Saunders" userId="S::c.saunders@derbycathedralschool.org.uk::f78697c3-59e5-4e8e-9ea8-61d0bc9316e5" providerId="AD" clId="Web-{275542DC-A7AC-C05F-8271-1E6722D79AD5}" dt="2022-01-19T15:10:29.194" v="31"/>
          <ac:picMkLst>
            <pc:docMk/>
            <pc:sldMk cId="124660162" sldId="286"/>
            <ac:picMk id="5" creationId="{B2CA64C0-DE95-234B-9875-DAA79E888BD6}"/>
          </ac:picMkLst>
        </pc:picChg>
        <pc:picChg chg="add del mod">
          <ac:chgData name="Chris Saunders" userId="S::c.saunders@derbycathedralschool.org.uk::f78697c3-59e5-4e8e-9ea8-61d0bc9316e5" providerId="AD" clId="Web-{275542DC-A7AC-C05F-8271-1E6722D79AD5}" dt="2022-01-19T15:12:51.026" v="76"/>
          <ac:picMkLst>
            <pc:docMk/>
            <pc:sldMk cId="124660162" sldId="286"/>
            <ac:picMk id="8" creationId="{4611328E-29AB-49F7-808B-CB61B234EFDD}"/>
          </ac:picMkLst>
        </pc:picChg>
        <pc:picChg chg="add del mod">
          <ac:chgData name="Chris Saunders" userId="S::c.saunders@derbycathedralschool.org.uk::f78697c3-59e5-4e8e-9ea8-61d0bc9316e5" providerId="AD" clId="Web-{275542DC-A7AC-C05F-8271-1E6722D79AD5}" dt="2022-01-19T15:12:55.354" v="78"/>
          <ac:picMkLst>
            <pc:docMk/>
            <pc:sldMk cId="124660162" sldId="286"/>
            <ac:picMk id="9" creationId="{3B418639-184B-4379-AEB6-8653151459F7}"/>
          </ac:picMkLst>
        </pc:picChg>
        <pc:picChg chg="del">
          <ac:chgData name="Chris Saunders" userId="S::c.saunders@derbycathedralschool.org.uk::f78697c3-59e5-4e8e-9ea8-61d0bc9316e5" providerId="AD" clId="Web-{275542DC-A7AC-C05F-8271-1E6722D79AD5}" dt="2022-01-19T15:10:33.460" v="34"/>
          <ac:picMkLst>
            <pc:docMk/>
            <pc:sldMk cId="124660162" sldId="286"/>
            <ac:picMk id="21" creationId="{89BA7208-70C9-7940-BBAA-49AC1FD2BB65}"/>
          </ac:picMkLst>
        </pc:picChg>
        <pc:picChg chg="del">
          <ac:chgData name="Chris Saunders" userId="S::c.saunders@derbycathedralschool.org.uk::f78697c3-59e5-4e8e-9ea8-61d0bc9316e5" providerId="AD" clId="Web-{275542DC-A7AC-C05F-8271-1E6722D79AD5}" dt="2022-01-19T15:09:44.272" v="8"/>
          <ac:picMkLst>
            <pc:docMk/>
            <pc:sldMk cId="124660162" sldId="286"/>
            <ac:picMk id="24" creationId="{633BC800-53B4-0443-9CF8-CEC93105CFBB}"/>
          </ac:picMkLst>
        </pc:picChg>
        <pc:picChg chg="del">
          <ac:chgData name="Chris Saunders" userId="S::c.saunders@derbycathedralschool.org.uk::f78697c3-59e5-4e8e-9ea8-61d0bc9316e5" providerId="AD" clId="Web-{275542DC-A7AC-C05F-8271-1E6722D79AD5}" dt="2022-01-19T15:09:44.272" v="9"/>
          <ac:picMkLst>
            <pc:docMk/>
            <pc:sldMk cId="124660162" sldId="286"/>
            <ac:picMk id="30" creationId="{F7935F27-5098-3E48-8B48-B023E90D978D}"/>
          </ac:picMkLst>
        </pc:picChg>
        <pc:picChg chg="del">
          <ac:chgData name="Chris Saunders" userId="S::c.saunders@derbycathedralschool.org.uk::f78697c3-59e5-4e8e-9ea8-61d0bc9316e5" providerId="AD" clId="Web-{275542DC-A7AC-C05F-8271-1E6722D79AD5}" dt="2022-01-19T15:09:44.272" v="6"/>
          <ac:picMkLst>
            <pc:docMk/>
            <pc:sldMk cId="124660162" sldId="286"/>
            <ac:picMk id="31" creationId="{44B30463-DE09-B341-9956-2C343532F8B6}"/>
          </ac:picMkLst>
        </pc:picChg>
        <pc:picChg chg="del">
          <ac:chgData name="Chris Saunders" userId="S::c.saunders@derbycathedralschool.org.uk::f78697c3-59e5-4e8e-9ea8-61d0bc9316e5" providerId="AD" clId="Web-{275542DC-A7AC-C05F-8271-1E6722D79AD5}" dt="2022-01-19T15:09:38.193" v="0"/>
          <ac:picMkLst>
            <pc:docMk/>
            <pc:sldMk cId="124660162" sldId="286"/>
            <ac:picMk id="32" creationId="{80AE7D77-8DC7-FC42-82CA-800785826437}"/>
          </ac:picMkLst>
        </pc:picChg>
        <pc:picChg chg="del">
          <ac:chgData name="Chris Saunders" userId="S::c.saunders@derbycathedralschool.org.uk::f78697c3-59e5-4e8e-9ea8-61d0bc9316e5" providerId="AD" clId="Web-{275542DC-A7AC-C05F-8271-1E6722D79AD5}" dt="2022-01-19T15:10:18.413" v="27"/>
          <ac:picMkLst>
            <pc:docMk/>
            <pc:sldMk cId="124660162" sldId="286"/>
            <ac:picMk id="36" creationId="{5D03B985-7984-4E45-8CEC-3651B37228D2}"/>
          </ac:picMkLst>
        </pc:picChg>
        <pc:picChg chg="del">
          <ac:chgData name="Chris Saunders" userId="S::c.saunders@derbycathedralschool.org.uk::f78697c3-59e5-4e8e-9ea8-61d0bc9316e5" providerId="AD" clId="Web-{275542DC-A7AC-C05F-8271-1E6722D79AD5}" dt="2022-01-19T15:09:57.428" v="15"/>
          <ac:picMkLst>
            <pc:docMk/>
            <pc:sldMk cId="124660162" sldId="286"/>
            <ac:picMk id="37" creationId="{DF830DE7-8BB6-7447-A77F-957E3795CBCF}"/>
          </ac:picMkLst>
        </pc:picChg>
        <pc:picChg chg="del">
          <ac:chgData name="Chris Saunders" userId="S::c.saunders@derbycathedralschool.org.uk::f78697c3-59e5-4e8e-9ea8-61d0bc9316e5" providerId="AD" clId="Web-{275542DC-A7AC-C05F-8271-1E6722D79AD5}" dt="2022-01-19T15:10:26.210" v="30"/>
          <ac:picMkLst>
            <pc:docMk/>
            <pc:sldMk cId="124660162" sldId="286"/>
            <ac:picMk id="40" creationId="{283DF4A0-2E76-184A-8BCE-59CA85C4F55D}"/>
          </ac:picMkLst>
        </pc:picChg>
        <pc:picChg chg="del">
          <ac:chgData name="Chris Saunders" userId="S::c.saunders@derbycathedralschool.org.uk::f78697c3-59e5-4e8e-9ea8-61d0bc9316e5" providerId="AD" clId="Web-{275542DC-A7AC-C05F-8271-1E6722D79AD5}" dt="2022-01-19T15:11:14.524" v="54"/>
          <ac:picMkLst>
            <pc:docMk/>
            <pc:sldMk cId="124660162" sldId="286"/>
            <ac:picMk id="41" creationId="{A0BE0020-C9D5-854B-A89A-FE0018A1BAFB}"/>
          </ac:picMkLst>
        </pc:picChg>
        <pc:picChg chg="del">
          <ac:chgData name="Chris Saunders" userId="S::c.saunders@derbycathedralschool.org.uk::f78697c3-59e5-4e8e-9ea8-61d0bc9316e5" providerId="AD" clId="Web-{275542DC-A7AC-C05F-8271-1E6722D79AD5}" dt="2022-01-19T15:09:38.209" v="4"/>
          <ac:picMkLst>
            <pc:docMk/>
            <pc:sldMk cId="124660162" sldId="286"/>
            <ac:picMk id="45" creationId="{2143BD8E-D32C-9A4C-BDBA-3899A3F779CF}"/>
          </ac:picMkLst>
        </pc:picChg>
        <pc:picChg chg="del">
          <ac:chgData name="Chris Saunders" userId="S::c.saunders@derbycathedralschool.org.uk::f78697c3-59e5-4e8e-9ea8-61d0bc9316e5" providerId="AD" clId="Web-{275542DC-A7AC-C05F-8271-1E6722D79AD5}" dt="2022-01-19T15:09:41.022" v="5"/>
          <ac:picMkLst>
            <pc:docMk/>
            <pc:sldMk cId="124660162" sldId="286"/>
            <ac:picMk id="46" creationId="{FB661F6F-1567-F84D-9266-FC7AB2F0C30A}"/>
          </ac:picMkLst>
        </pc:picChg>
      </pc:sldChg>
      <pc:sldChg chg="addSp modSp ord">
        <pc:chgData name="Chris Saunders" userId="S::c.saunders@derbycathedralschool.org.uk::f78697c3-59e5-4e8e-9ea8-61d0bc9316e5" providerId="AD" clId="Web-{275542DC-A7AC-C05F-8271-1E6722D79AD5}" dt="2022-01-19T15:21:41.068" v="227"/>
        <pc:sldMkLst>
          <pc:docMk/>
          <pc:sldMk cId="539986192" sldId="447"/>
        </pc:sldMkLst>
        <pc:spChg chg="add mod">
          <ac:chgData name="Chris Saunders" userId="S::c.saunders@derbycathedralschool.org.uk::f78697c3-59e5-4e8e-9ea8-61d0bc9316e5" providerId="AD" clId="Web-{275542DC-A7AC-C05F-8271-1E6722D79AD5}" dt="2022-01-19T15:21:41.068" v="227"/>
          <ac:spMkLst>
            <pc:docMk/>
            <pc:sldMk cId="539986192" sldId="447"/>
            <ac:spMk id="3" creationId="{AF9998E1-BB8A-4B9B-91DB-6EA554C492E5}"/>
          </ac:spMkLst>
        </pc:spChg>
        <pc:picChg chg="mod">
          <ac:chgData name="Chris Saunders" userId="S::c.saunders@derbycathedralschool.org.uk::f78697c3-59e5-4e8e-9ea8-61d0bc9316e5" providerId="AD" clId="Web-{275542DC-A7AC-C05F-8271-1E6722D79AD5}" dt="2022-01-19T15:17:33.594" v="171" actId="1076"/>
          <ac:picMkLst>
            <pc:docMk/>
            <pc:sldMk cId="539986192" sldId="447"/>
            <ac:picMk id="2" creationId="{D911938E-917A-6148-BAA0-55D343085625}"/>
          </ac:picMkLst>
        </pc:picChg>
      </pc:sldChg>
      <pc:sldChg chg="addSp modSp addAnim modAnim">
        <pc:chgData name="Chris Saunders" userId="S::c.saunders@derbycathedralschool.org.uk::f78697c3-59e5-4e8e-9ea8-61d0bc9316e5" providerId="AD" clId="Web-{275542DC-A7AC-C05F-8271-1E6722D79AD5}" dt="2022-01-19T15:27:26.279" v="318" actId="1076"/>
        <pc:sldMkLst>
          <pc:docMk/>
          <pc:sldMk cId="3323622457" sldId="450"/>
        </pc:sldMkLst>
        <pc:spChg chg="mod">
          <ac:chgData name="Chris Saunders" userId="S::c.saunders@derbycathedralschool.org.uk::f78697c3-59e5-4e8e-9ea8-61d0bc9316e5" providerId="AD" clId="Web-{275542DC-A7AC-C05F-8271-1E6722D79AD5}" dt="2022-01-19T15:22:02.209" v="228" actId="1076"/>
          <ac:spMkLst>
            <pc:docMk/>
            <pc:sldMk cId="3323622457" sldId="450"/>
            <ac:spMk id="2" creationId="{94F9366B-52BA-46B5-B991-021FC624FFB0}"/>
          </ac:spMkLst>
        </pc:spChg>
        <pc:spChg chg="add mod">
          <ac:chgData name="Chris Saunders" userId="S::c.saunders@derbycathedralschool.org.uk::f78697c3-59e5-4e8e-9ea8-61d0bc9316e5" providerId="AD" clId="Web-{275542DC-A7AC-C05F-8271-1E6722D79AD5}" dt="2022-01-19T15:16:38.421" v="164" actId="1076"/>
          <ac:spMkLst>
            <pc:docMk/>
            <pc:sldMk cId="3323622457" sldId="450"/>
            <ac:spMk id="3" creationId="{F09B217D-0C42-47C5-B429-10660A386BF9}"/>
          </ac:spMkLst>
        </pc:spChg>
        <pc:spChg chg="add mod">
          <ac:chgData name="Chris Saunders" userId="S::c.saunders@derbycathedralschool.org.uk::f78697c3-59e5-4e8e-9ea8-61d0bc9316e5" providerId="AD" clId="Web-{275542DC-A7AC-C05F-8271-1E6722D79AD5}" dt="2022-01-19T15:27:26.279" v="318" actId="1076"/>
          <ac:spMkLst>
            <pc:docMk/>
            <pc:sldMk cId="3323622457" sldId="450"/>
            <ac:spMk id="5" creationId="{BC999BFD-9A8B-4EE2-A5E8-62957DCC7A18}"/>
          </ac:spMkLst>
        </pc:spChg>
        <pc:spChg chg="mod">
          <ac:chgData name="Chris Saunders" userId="S::c.saunders@derbycathedralschool.org.uk::f78697c3-59e5-4e8e-9ea8-61d0bc9316e5" providerId="AD" clId="Web-{275542DC-A7AC-C05F-8271-1E6722D79AD5}" dt="2022-01-19T15:16:04.170" v="143" actId="1076"/>
          <ac:spMkLst>
            <pc:docMk/>
            <pc:sldMk cId="3323622457" sldId="450"/>
            <ac:spMk id="29700" creationId="{650B33FE-7E77-447E-8A2B-809BB4954903}"/>
          </ac:spMkLst>
        </pc:spChg>
        <pc:picChg chg="add mod">
          <ac:chgData name="Chris Saunders" userId="S::c.saunders@derbycathedralschool.org.uk::f78697c3-59e5-4e8e-9ea8-61d0bc9316e5" providerId="AD" clId="Web-{275542DC-A7AC-C05F-8271-1E6722D79AD5}" dt="2022-01-19T15:16:52.359" v="167" actId="1076"/>
          <ac:picMkLst>
            <pc:docMk/>
            <pc:sldMk cId="3323622457" sldId="450"/>
            <ac:picMk id="4" creationId="{6EC37042-2127-479C-A62C-B3206FE95D37}"/>
          </ac:picMkLst>
        </pc:picChg>
        <pc:picChg chg="mod">
          <ac:chgData name="Chris Saunders" userId="S::c.saunders@derbycathedralschool.org.uk::f78697c3-59e5-4e8e-9ea8-61d0bc9316e5" providerId="AD" clId="Web-{275542DC-A7AC-C05F-8271-1E6722D79AD5}" dt="2022-01-19T15:16:08.499" v="144" actId="1076"/>
          <ac:picMkLst>
            <pc:docMk/>
            <pc:sldMk cId="3323622457" sldId="450"/>
            <ac:picMk id="29699" creationId="{3958FA4B-BD66-4180-AB91-4D68A75E42C3}"/>
          </ac:picMkLst>
        </pc:picChg>
      </pc:sldChg>
      <pc:sldChg chg="del">
        <pc:chgData name="Chris Saunders" userId="S::c.saunders@derbycathedralschool.org.uk::f78697c3-59e5-4e8e-9ea8-61d0bc9316e5" providerId="AD" clId="Web-{275542DC-A7AC-C05F-8271-1E6722D79AD5}" dt="2022-01-19T15:17:12.578" v="168"/>
        <pc:sldMkLst>
          <pc:docMk/>
          <pc:sldMk cId="2870645681" sldId="451"/>
        </pc:sldMkLst>
      </pc:sldChg>
      <pc:sldChg chg="addSp modSp">
        <pc:chgData name="Chris Saunders" userId="S::c.saunders@derbycathedralschool.org.uk::f78697c3-59e5-4e8e-9ea8-61d0bc9316e5" providerId="AD" clId="Web-{275542DC-A7AC-C05F-8271-1E6722D79AD5}" dt="2022-01-19T15:17:48.345" v="175" actId="14100"/>
        <pc:sldMkLst>
          <pc:docMk/>
          <pc:sldMk cId="3358332611" sldId="452"/>
        </pc:sldMkLst>
        <pc:spChg chg="mod">
          <ac:chgData name="Chris Saunders" userId="S::c.saunders@derbycathedralschool.org.uk::f78697c3-59e5-4e8e-9ea8-61d0bc9316e5" providerId="AD" clId="Web-{275542DC-A7AC-C05F-8271-1E6722D79AD5}" dt="2022-01-19T15:17:24.438" v="170" actId="20577"/>
          <ac:spMkLst>
            <pc:docMk/>
            <pc:sldMk cId="3358332611" sldId="452"/>
            <ac:spMk id="2" creationId="{A3C244C7-DCF8-4FE8-B389-10F8532131A7}"/>
          </ac:spMkLst>
        </pc:spChg>
        <pc:spChg chg="mod">
          <ac:chgData name="Chris Saunders" userId="S::c.saunders@derbycathedralschool.org.uk::f78697c3-59e5-4e8e-9ea8-61d0bc9316e5" providerId="AD" clId="Web-{275542DC-A7AC-C05F-8271-1E6722D79AD5}" dt="2022-01-19T15:17:20.891" v="169" actId="1076"/>
          <ac:spMkLst>
            <pc:docMk/>
            <pc:sldMk cId="3358332611" sldId="452"/>
            <ac:spMk id="33795" creationId="{B7A1EABA-AC88-4141-BC7D-40DCFE746D4E}"/>
          </ac:spMkLst>
        </pc:spChg>
        <pc:picChg chg="add mod">
          <ac:chgData name="Chris Saunders" userId="S::c.saunders@derbycathedralschool.org.uk::f78697c3-59e5-4e8e-9ea8-61d0bc9316e5" providerId="AD" clId="Web-{275542DC-A7AC-C05F-8271-1E6722D79AD5}" dt="2022-01-19T15:17:48.345" v="175" actId="14100"/>
          <ac:picMkLst>
            <pc:docMk/>
            <pc:sldMk cId="3358332611" sldId="452"/>
            <ac:picMk id="3" creationId="{E2ED5588-4858-4E5E-8A92-EFA0F7B3E5F5}"/>
          </ac:picMkLst>
        </pc:picChg>
        <pc:picChg chg="mod">
          <ac:chgData name="Chris Saunders" userId="S::c.saunders@derbycathedralschool.org.uk::f78697c3-59e5-4e8e-9ea8-61d0bc9316e5" providerId="AD" clId="Web-{275542DC-A7AC-C05F-8271-1E6722D79AD5}" dt="2022-01-19T15:17:45.704" v="174" actId="1076"/>
          <ac:picMkLst>
            <pc:docMk/>
            <pc:sldMk cId="3358332611" sldId="452"/>
            <ac:picMk id="33796" creationId="{4EDB3C20-3316-4EFB-BA09-421EB9FAC279}"/>
          </ac:picMkLst>
        </pc:picChg>
      </pc:sldChg>
      <pc:sldChg chg="addSp delSp modSp">
        <pc:chgData name="Chris Saunders" userId="S::c.saunders@derbycathedralschool.org.uk::f78697c3-59e5-4e8e-9ea8-61d0bc9316e5" providerId="AD" clId="Web-{275542DC-A7AC-C05F-8271-1E6722D79AD5}" dt="2022-01-19T15:29:36.797" v="358" actId="20577"/>
        <pc:sldMkLst>
          <pc:docMk/>
          <pc:sldMk cId="775369223" sldId="453"/>
        </pc:sldMkLst>
        <pc:spChg chg="del">
          <ac:chgData name="Chris Saunders" userId="S::c.saunders@derbycathedralschool.org.uk::f78697c3-59e5-4e8e-9ea8-61d0bc9316e5" providerId="AD" clId="Web-{275542DC-A7AC-C05F-8271-1E6722D79AD5}" dt="2022-01-19T15:26:07.121" v="290"/>
          <ac:spMkLst>
            <pc:docMk/>
            <pc:sldMk cId="775369223" sldId="453"/>
            <ac:spMk id="4" creationId="{3820FFFF-6FBC-44BC-AE10-5FBC3A3D99E7}"/>
          </ac:spMkLst>
        </pc:spChg>
        <pc:spChg chg="del mod">
          <ac:chgData name="Chris Saunders" userId="S::c.saunders@derbycathedralschool.org.uk::f78697c3-59e5-4e8e-9ea8-61d0bc9316e5" providerId="AD" clId="Web-{275542DC-A7AC-C05F-8271-1E6722D79AD5}" dt="2022-01-19T15:26:11.715" v="293"/>
          <ac:spMkLst>
            <pc:docMk/>
            <pc:sldMk cId="775369223" sldId="453"/>
            <ac:spMk id="5" creationId="{3820FFFF-6FBC-44BC-AE10-5FBC3A3D99E7}"/>
          </ac:spMkLst>
        </pc:spChg>
        <pc:spChg chg="del">
          <ac:chgData name="Chris Saunders" userId="S::c.saunders@derbycathedralschool.org.uk::f78697c3-59e5-4e8e-9ea8-61d0bc9316e5" providerId="AD" clId="Web-{275542DC-A7AC-C05F-8271-1E6722D79AD5}" dt="2022-01-19T15:26:13.902" v="294"/>
          <ac:spMkLst>
            <pc:docMk/>
            <pc:sldMk cId="775369223" sldId="453"/>
            <ac:spMk id="6" creationId="{3820FFFF-6FBC-44BC-AE10-5FBC3A3D99E7}"/>
          </ac:spMkLst>
        </pc:spChg>
        <pc:spChg chg="del">
          <ac:chgData name="Chris Saunders" userId="S::c.saunders@derbycathedralschool.org.uk::f78697c3-59e5-4e8e-9ea8-61d0bc9316e5" providerId="AD" clId="Web-{275542DC-A7AC-C05F-8271-1E6722D79AD5}" dt="2022-01-19T15:25:59.840" v="288"/>
          <ac:spMkLst>
            <pc:docMk/>
            <pc:sldMk cId="775369223" sldId="453"/>
            <ac:spMk id="7" creationId="{3820FFFF-6FBC-44BC-AE10-5FBC3A3D99E7}"/>
          </ac:spMkLst>
        </pc:spChg>
        <pc:spChg chg="mod">
          <ac:chgData name="Chris Saunders" userId="S::c.saunders@derbycathedralschool.org.uk::f78697c3-59e5-4e8e-9ea8-61d0bc9316e5" providerId="AD" clId="Web-{275542DC-A7AC-C05F-8271-1E6722D79AD5}" dt="2022-01-19T15:26:22.543" v="297" actId="1076"/>
          <ac:spMkLst>
            <pc:docMk/>
            <pc:sldMk cId="775369223" sldId="453"/>
            <ac:spMk id="8" creationId="{C7846DC6-B50E-482A-9279-B151B0F057FA}"/>
          </ac:spMkLst>
        </pc:spChg>
        <pc:spChg chg="add del mod">
          <ac:chgData name="Chris Saunders" userId="S::c.saunders@derbycathedralschool.org.uk::f78697c3-59e5-4e8e-9ea8-61d0bc9316e5" providerId="AD" clId="Web-{275542DC-A7AC-C05F-8271-1E6722D79AD5}" dt="2022-01-19T15:18:14.720" v="178"/>
          <ac:spMkLst>
            <pc:docMk/>
            <pc:sldMk cId="775369223" sldId="453"/>
            <ac:spMk id="9" creationId="{18EB6579-BF1B-404C-AFCF-F2A9C59E5C0F}"/>
          </ac:spMkLst>
        </pc:spChg>
        <pc:spChg chg="add mod">
          <ac:chgData name="Chris Saunders" userId="S::c.saunders@derbycathedralschool.org.uk::f78697c3-59e5-4e8e-9ea8-61d0bc9316e5" providerId="AD" clId="Web-{275542DC-A7AC-C05F-8271-1E6722D79AD5}" dt="2022-01-19T15:29:36.797" v="358" actId="20577"/>
          <ac:spMkLst>
            <pc:docMk/>
            <pc:sldMk cId="775369223" sldId="453"/>
            <ac:spMk id="15" creationId="{73C60912-7997-4E4F-BEA6-4F31C72A3735}"/>
          </ac:spMkLst>
        </pc:spChg>
        <pc:picChg chg="add del mod">
          <ac:chgData name="Chris Saunders" userId="S::c.saunders@derbycathedralschool.org.uk::f78697c3-59e5-4e8e-9ea8-61d0bc9316e5" providerId="AD" clId="Web-{275542DC-A7AC-C05F-8271-1E6722D79AD5}" dt="2022-01-19T15:18:17.189" v="179" actId="1076"/>
          <ac:picMkLst>
            <pc:docMk/>
            <pc:sldMk cId="775369223" sldId="453"/>
            <ac:picMk id="3" creationId="{00000000-0000-0000-0000-000000000000}"/>
          </ac:picMkLst>
        </pc:picChg>
        <pc:picChg chg="add del mod">
          <ac:chgData name="Chris Saunders" userId="S::c.saunders@derbycathedralschool.org.uk::f78697c3-59e5-4e8e-9ea8-61d0bc9316e5" providerId="AD" clId="Web-{275542DC-A7AC-C05F-8271-1E6722D79AD5}" dt="2022-01-19T15:24:35.447" v="286"/>
          <ac:picMkLst>
            <pc:docMk/>
            <pc:sldMk cId="775369223" sldId="453"/>
            <ac:picMk id="10" creationId="{216B22F6-06C4-4E20-A05E-D785FB044D53}"/>
          </ac:picMkLst>
        </pc:picChg>
        <pc:picChg chg="add mod">
          <ac:chgData name="Chris Saunders" userId="S::c.saunders@derbycathedralschool.org.uk::f78697c3-59e5-4e8e-9ea8-61d0bc9316e5" providerId="AD" clId="Web-{275542DC-A7AC-C05F-8271-1E6722D79AD5}" dt="2022-01-19T15:26:29.450" v="300" actId="1076"/>
          <ac:picMkLst>
            <pc:docMk/>
            <pc:sldMk cId="775369223" sldId="453"/>
            <ac:picMk id="11" creationId="{2E82A268-0CAE-438C-8566-4835422081CC}"/>
          </ac:picMkLst>
        </pc:picChg>
        <pc:picChg chg="add mod">
          <ac:chgData name="Chris Saunders" userId="S::c.saunders@derbycathedralschool.org.uk::f78697c3-59e5-4e8e-9ea8-61d0bc9316e5" providerId="AD" clId="Web-{275542DC-A7AC-C05F-8271-1E6722D79AD5}" dt="2022-01-19T15:26:53.919" v="304" actId="1076"/>
          <ac:picMkLst>
            <pc:docMk/>
            <pc:sldMk cId="775369223" sldId="453"/>
            <ac:picMk id="13" creationId="{D09408A6-07DB-42A7-8BD6-817C549A12C8}"/>
          </ac:picMkLst>
        </pc:picChg>
        <pc:cxnChg chg="add mod">
          <ac:chgData name="Chris Saunders" userId="S::c.saunders@derbycathedralschool.org.uk::f78697c3-59e5-4e8e-9ea8-61d0bc9316e5" providerId="AD" clId="Web-{275542DC-A7AC-C05F-8271-1E6722D79AD5}" dt="2022-01-19T15:28:37.046" v="320" actId="14100"/>
          <ac:cxnSpMkLst>
            <pc:docMk/>
            <pc:sldMk cId="775369223" sldId="453"/>
            <ac:cxnSpMk id="14" creationId="{EE46CE02-E21E-4C76-BCB0-587E6888E392}"/>
          </ac:cxnSpMkLst>
        </pc:cxnChg>
      </pc:sldChg>
      <pc:sldChg chg="addSp modSp">
        <pc:chgData name="Chris Saunders" userId="S::c.saunders@derbycathedralschool.org.uk::f78697c3-59e5-4e8e-9ea8-61d0bc9316e5" providerId="AD" clId="Web-{275542DC-A7AC-C05F-8271-1E6722D79AD5}" dt="2022-01-19T15:31:04.534" v="375" actId="1076"/>
        <pc:sldMkLst>
          <pc:docMk/>
          <pc:sldMk cId="3700819077" sldId="454"/>
        </pc:sldMkLst>
        <pc:spChg chg="mod">
          <ac:chgData name="Chris Saunders" userId="S::c.saunders@derbycathedralschool.org.uk::f78697c3-59e5-4e8e-9ea8-61d0bc9316e5" providerId="AD" clId="Web-{275542DC-A7AC-C05F-8271-1E6722D79AD5}" dt="2022-01-19T15:19:24.831" v="195" actId="1076"/>
          <ac:spMkLst>
            <pc:docMk/>
            <pc:sldMk cId="3700819077" sldId="454"/>
            <ac:spMk id="37890" creationId="{C7846DC6-B50E-482A-9279-B151B0F057FA}"/>
          </ac:spMkLst>
        </pc:spChg>
        <pc:spChg chg="mod">
          <ac:chgData name="Chris Saunders" userId="S::c.saunders@derbycathedralschool.org.uk::f78697c3-59e5-4e8e-9ea8-61d0bc9316e5" providerId="AD" clId="Web-{275542DC-A7AC-C05F-8271-1E6722D79AD5}" dt="2022-01-19T15:30:57.596" v="372" actId="20577"/>
          <ac:spMkLst>
            <pc:docMk/>
            <pc:sldMk cId="3700819077" sldId="454"/>
            <ac:spMk id="37891" creationId="{C5ECAA99-24D7-438C-99A2-7E43B4A2FDCE}"/>
          </ac:spMkLst>
        </pc:spChg>
        <pc:picChg chg="add mod">
          <ac:chgData name="Chris Saunders" userId="S::c.saunders@derbycathedralschool.org.uk::f78697c3-59e5-4e8e-9ea8-61d0bc9316e5" providerId="AD" clId="Web-{275542DC-A7AC-C05F-8271-1E6722D79AD5}" dt="2022-01-19T15:30:10.689" v="361" actId="1076"/>
          <ac:picMkLst>
            <pc:docMk/>
            <pc:sldMk cId="3700819077" sldId="454"/>
            <ac:picMk id="2" creationId="{58D932D2-4037-44E8-95A0-E5E743F09A44}"/>
          </ac:picMkLst>
        </pc:picChg>
        <pc:picChg chg="add mod">
          <ac:chgData name="Chris Saunders" userId="S::c.saunders@derbycathedralschool.org.uk::f78697c3-59e5-4e8e-9ea8-61d0bc9316e5" providerId="AD" clId="Web-{275542DC-A7AC-C05F-8271-1E6722D79AD5}" dt="2022-01-19T15:31:04.534" v="375" actId="1076"/>
          <ac:picMkLst>
            <pc:docMk/>
            <pc:sldMk cId="3700819077" sldId="454"/>
            <ac:picMk id="3" creationId="{8676A387-E7D1-455C-908A-1CF32CB66CF7}"/>
          </ac:picMkLst>
        </pc:picChg>
        <pc:picChg chg="mod">
          <ac:chgData name="Chris Saunders" userId="S::c.saunders@derbycathedralschool.org.uk::f78697c3-59e5-4e8e-9ea8-61d0bc9316e5" providerId="AD" clId="Web-{275542DC-A7AC-C05F-8271-1E6722D79AD5}" dt="2022-01-19T15:19:40.597" v="198" actId="1076"/>
          <ac:picMkLst>
            <pc:docMk/>
            <pc:sldMk cId="3700819077" sldId="454"/>
            <ac:picMk id="37892" creationId="{D820B16E-D7C1-470D-BCF5-0895FDFEBE60}"/>
          </ac:picMkLst>
        </pc:picChg>
      </pc:sldChg>
      <pc:sldChg chg="modSp">
        <pc:chgData name="Chris Saunders" userId="S::c.saunders@derbycathedralschool.org.uk::f78697c3-59e5-4e8e-9ea8-61d0bc9316e5" providerId="AD" clId="Web-{275542DC-A7AC-C05F-8271-1E6722D79AD5}" dt="2022-01-19T15:20:23.989" v="199" actId="1076"/>
        <pc:sldMkLst>
          <pc:docMk/>
          <pc:sldMk cId="3619995270" sldId="459"/>
        </pc:sldMkLst>
        <pc:spChg chg="mod">
          <ac:chgData name="Chris Saunders" userId="S::c.saunders@derbycathedralschool.org.uk::f78697c3-59e5-4e8e-9ea8-61d0bc9316e5" providerId="AD" clId="Web-{275542DC-A7AC-C05F-8271-1E6722D79AD5}" dt="2022-01-19T15:20:23.989" v="199" actId="1076"/>
          <ac:spMkLst>
            <pc:docMk/>
            <pc:sldMk cId="3619995270" sldId="459"/>
            <ac:spMk id="4" creationId="{289DE46E-BBEC-4F96-96B0-774277C95AC9}"/>
          </ac:spMkLst>
        </pc:spChg>
      </pc:sldChg>
    </pc:docChg>
  </pc:docChgLst>
  <pc:docChgLst>
    <pc:chgData name="Chris Saunders" userId="S::c.saunders@derbycathedralschool.org.uk::f78697c3-59e5-4e8e-9ea8-61d0bc9316e5" providerId="AD" clId="Web-{A2CC819D-6D89-F47B-5452-F6966547C363}"/>
    <pc:docChg chg="addSld modSld sldOrd">
      <pc:chgData name="Chris Saunders" userId="S::c.saunders@derbycathedralschool.org.uk::f78697c3-59e5-4e8e-9ea8-61d0bc9316e5" providerId="AD" clId="Web-{A2CC819D-6D89-F47B-5452-F6966547C363}" dt="2023-02-07T13:57:53.503" v="24" actId="1076"/>
      <pc:docMkLst>
        <pc:docMk/>
      </pc:docMkLst>
      <pc:sldChg chg="addSp delSp modSp">
        <pc:chgData name="Chris Saunders" userId="S::c.saunders@derbycathedralschool.org.uk::f78697c3-59e5-4e8e-9ea8-61d0bc9316e5" providerId="AD" clId="Web-{A2CC819D-6D89-F47B-5452-F6966547C363}" dt="2023-02-07T13:57:11.736" v="16" actId="14100"/>
        <pc:sldMkLst>
          <pc:docMk/>
          <pc:sldMk cId="3113387321" sldId="441"/>
        </pc:sldMkLst>
        <pc:spChg chg="del">
          <ac:chgData name="Chris Saunders" userId="S::c.saunders@derbycathedralschool.org.uk::f78697c3-59e5-4e8e-9ea8-61d0bc9316e5" providerId="AD" clId="Web-{A2CC819D-6D89-F47B-5452-F6966547C363}" dt="2023-02-07T13:57:04.283" v="13"/>
          <ac:spMkLst>
            <pc:docMk/>
            <pc:sldMk cId="3113387321" sldId="441"/>
            <ac:spMk id="5" creationId="{C46BCFBD-EE31-BD47-81AC-E7F9195607F2}"/>
          </ac:spMkLst>
        </pc:spChg>
        <pc:spChg chg="mod">
          <ac:chgData name="Chris Saunders" userId="S::c.saunders@derbycathedralschool.org.uk::f78697c3-59e5-4e8e-9ea8-61d0bc9316e5" providerId="AD" clId="Web-{A2CC819D-6D89-F47B-5452-F6966547C363}" dt="2023-02-07T13:57:06.752" v="15" actId="1076"/>
          <ac:spMkLst>
            <pc:docMk/>
            <pc:sldMk cId="3113387321" sldId="441"/>
            <ac:spMk id="14" creationId="{B4CC1793-2BFB-459F-AD46-CF8E0F153988}"/>
          </ac:spMkLst>
        </pc:spChg>
        <pc:picChg chg="del">
          <ac:chgData name="Chris Saunders" userId="S::c.saunders@derbycathedralschool.org.uk::f78697c3-59e5-4e8e-9ea8-61d0bc9316e5" providerId="AD" clId="Web-{A2CC819D-6D89-F47B-5452-F6966547C363}" dt="2023-02-07T13:56:36.313" v="1"/>
          <ac:picMkLst>
            <pc:docMk/>
            <pc:sldMk cId="3113387321" sldId="441"/>
            <ac:picMk id="2" creationId="{6D83BC0E-D808-4E52-A4D8-1D4EF91B4338}"/>
          </ac:picMkLst>
        </pc:picChg>
        <pc:picChg chg="add mod">
          <ac:chgData name="Chris Saunders" userId="S::c.saunders@derbycathedralschool.org.uk::f78697c3-59e5-4e8e-9ea8-61d0bc9316e5" providerId="AD" clId="Web-{A2CC819D-6D89-F47B-5452-F6966547C363}" dt="2023-02-07T13:57:11.736" v="16" actId="14100"/>
          <ac:picMkLst>
            <pc:docMk/>
            <pc:sldMk cId="3113387321" sldId="441"/>
            <ac:picMk id="3" creationId="{3B52C992-F677-9488-887D-07599F64AA33}"/>
          </ac:picMkLst>
        </pc:picChg>
        <pc:picChg chg="del">
          <ac:chgData name="Chris Saunders" userId="S::c.saunders@derbycathedralschool.org.uk::f78697c3-59e5-4e8e-9ea8-61d0bc9316e5" providerId="AD" clId="Web-{A2CC819D-6D89-F47B-5452-F6966547C363}" dt="2023-02-07T13:57:04.283" v="14"/>
          <ac:picMkLst>
            <pc:docMk/>
            <pc:sldMk cId="3113387321" sldId="441"/>
            <ac:picMk id="4" creationId="{E56D0B6B-8D09-294C-A42F-04AC6D52D9C7}"/>
          </ac:picMkLst>
        </pc:picChg>
      </pc:sldChg>
      <pc:sldChg chg="ord">
        <pc:chgData name="Chris Saunders" userId="S::c.saunders@derbycathedralschool.org.uk::f78697c3-59e5-4e8e-9ea8-61d0bc9316e5" providerId="AD" clId="Web-{A2CC819D-6D89-F47B-5452-F6966547C363}" dt="2023-02-07T13:57:28.206" v="17"/>
        <pc:sldMkLst>
          <pc:docMk/>
          <pc:sldMk cId="3358332611" sldId="452"/>
        </pc:sldMkLst>
      </pc:sldChg>
      <pc:sldChg chg="delSp modSp add replId">
        <pc:chgData name="Chris Saunders" userId="S::c.saunders@derbycathedralschool.org.uk::f78697c3-59e5-4e8e-9ea8-61d0bc9316e5" providerId="AD" clId="Web-{A2CC819D-6D89-F47B-5452-F6966547C363}" dt="2023-02-07T13:57:53.503" v="24" actId="1076"/>
        <pc:sldMkLst>
          <pc:docMk/>
          <pc:sldMk cId="2551897079" sldId="466"/>
        </pc:sldMkLst>
        <pc:spChg chg="del">
          <ac:chgData name="Chris Saunders" userId="S::c.saunders@derbycathedralschool.org.uk::f78697c3-59e5-4e8e-9ea8-61d0bc9316e5" providerId="AD" clId="Web-{A2CC819D-6D89-F47B-5452-F6966547C363}" dt="2023-02-07T13:57:39.847" v="18"/>
          <ac:spMkLst>
            <pc:docMk/>
            <pc:sldMk cId="2551897079" sldId="466"/>
            <ac:spMk id="5" creationId="{C46BCFBD-EE31-BD47-81AC-E7F9195607F2}"/>
          </ac:spMkLst>
        </pc:spChg>
        <pc:spChg chg="del">
          <ac:chgData name="Chris Saunders" userId="S::c.saunders@derbycathedralschool.org.uk::f78697c3-59e5-4e8e-9ea8-61d0bc9316e5" providerId="AD" clId="Web-{A2CC819D-6D89-F47B-5452-F6966547C363}" dt="2023-02-07T13:57:45.003" v="20"/>
          <ac:spMkLst>
            <pc:docMk/>
            <pc:sldMk cId="2551897079" sldId="466"/>
            <ac:spMk id="14" creationId="{B4CC1793-2BFB-459F-AD46-CF8E0F153988}"/>
          </ac:spMkLst>
        </pc:spChg>
        <pc:picChg chg="mod">
          <ac:chgData name="Chris Saunders" userId="S::c.saunders@derbycathedralschool.org.uk::f78697c3-59e5-4e8e-9ea8-61d0bc9316e5" providerId="AD" clId="Web-{A2CC819D-6D89-F47B-5452-F6966547C363}" dt="2023-02-07T13:57:53.503" v="24" actId="1076"/>
          <ac:picMkLst>
            <pc:docMk/>
            <pc:sldMk cId="2551897079" sldId="466"/>
            <ac:picMk id="2" creationId="{6D83BC0E-D808-4E52-A4D8-1D4EF91B4338}"/>
          </ac:picMkLst>
        </pc:picChg>
        <pc:picChg chg="del">
          <ac:chgData name="Chris Saunders" userId="S::c.saunders@derbycathedralschool.org.uk::f78697c3-59e5-4e8e-9ea8-61d0bc9316e5" providerId="AD" clId="Web-{A2CC819D-6D89-F47B-5452-F6966547C363}" dt="2023-02-07T13:57:39.847" v="19"/>
          <ac:picMkLst>
            <pc:docMk/>
            <pc:sldMk cId="2551897079" sldId="466"/>
            <ac:picMk id="4" creationId="{E56D0B6B-8D09-294C-A42F-04AC6D52D9C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6E9E7B-BA22-4FCA-8019-5F24B39629EE}" type="datetimeFigureOut">
              <a:rPr lang="en-GB" smtClean="0"/>
              <a:t>02/02/2024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C9EAC4-DC2F-4837-AC26-716609D0ADA5}" type="slidenum">
              <a:rPr lang="en-GB" smtClean="0"/>
              <a:t>‹#›</a:t>
            </a:fld>
            <a:endParaRPr lang="en-GB"/>
          </a:p>
        </p:txBody>
      </p:sp>
    </p:spTree>
    <p:extLst>
      <p:ext uri="{BB962C8B-B14F-4D97-AF65-F5344CB8AC3E}">
        <p14:creationId xmlns:p14="http://schemas.microsoft.com/office/powerpoint/2010/main" val="1282357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217926-6CFF-AA4E-9C58-BD96517F89CB}" type="datetimeFigureOut">
              <a:rPr lang="en-US" smtClean="0"/>
              <a:t>2/2/2024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5BA7AA-C25B-AD44-A8F3-01733925CA77}" type="slidenum">
              <a:rPr lang="en-GB" smtClean="0"/>
              <a:t>‹#›</a:t>
            </a:fld>
            <a:endParaRPr lang="en-GB"/>
          </a:p>
        </p:txBody>
      </p:sp>
    </p:spTree>
    <p:extLst>
      <p:ext uri="{BB962C8B-B14F-4D97-AF65-F5344CB8AC3E}">
        <p14:creationId xmlns:p14="http://schemas.microsoft.com/office/powerpoint/2010/main" val="8969534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71EAB0-C9FA-4AF0-80BB-2CAC6C7EF3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BA2710-C519-474F-9DAD-07F7007E5231}"/>
              </a:ext>
            </a:extLst>
          </p:cNvPr>
          <p:cNvSpPr>
            <a:spLocks noGrp="1"/>
          </p:cNvSpPr>
          <p:nvPr>
            <p:ph type="body" idx="1"/>
          </p:nvPr>
        </p:nvSpPr>
        <p:spPr/>
        <p:txBody>
          <a:bodyPr/>
          <a:lstStyle/>
          <a:p>
            <a:pPr>
              <a:defRPr/>
            </a:pPr>
            <a:endParaRPr lang="en-GB">
              <a:ea typeface="ＭＳ Ｐゴシック" panose="020B0600070205080204" pitchFamily="34" charset="-128"/>
            </a:endParaRPr>
          </a:p>
          <a:p>
            <a:pPr marL="171450" indent="-171450">
              <a:buFont typeface="Arial" panose="020B0604020202020204" pitchFamily="34" charset="0"/>
              <a:buChar char="•"/>
              <a:defRPr/>
            </a:pPr>
            <a:r>
              <a:rPr lang="en-GB">
                <a:ea typeface="ＭＳ Ｐゴシック" panose="020B0600070205080204" pitchFamily="34" charset="-128"/>
              </a:rPr>
              <a:t>Your nipples and breasts will get bigger (you might wear a bra).</a:t>
            </a:r>
          </a:p>
          <a:p>
            <a:pPr marL="171450" indent="-171450">
              <a:buFont typeface="Arial" panose="020B0604020202020204" pitchFamily="34" charset="0"/>
              <a:buChar char="•"/>
              <a:defRPr/>
            </a:pPr>
            <a:endParaRPr lang="en-GB">
              <a:ea typeface="ＭＳ Ｐゴシック" panose="020B0600070205080204" pitchFamily="34" charset="-128"/>
            </a:endParaRPr>
          </a:p>
          <a:p>
            <a:pPr marL="171450" indent="-171450">
              <a:buFont typeface="Arial" panose="020B0604020202020204" pitchFamily="34" charset="0"/>
              <a:buChar char="•"/>
              <a:defRPr/>
            </a:pPr>
            <a:r>
              <a:rPr lang="en-GB">
                <a:ea typeface="ＭＳ Ｐゴシック" panose="020B0600070205080204" pitchFamily="34" charset="-128"/>
              </a:rPr>
              <a:t>Your body shape may grow more curvy and your hips may get wider.</a:t>
            </a:r>
          </a:p>
          <a:p>
            <a:pPr marL="171450" indent="-171450">
              <a:buFont typeface="Arial" panose="020B0604020202020204" pitchFamily="34" charset="0"/>
              <a:buChar char="•"/>
              <a:defRPr/>
            </a:pPr>
            <a:endParaRPr lang="en-GB">
              <a:ea typeface="ＭＳ Ｐゴシック" panose="020B0600070205080204" pitchFamily="34" charset="-128"/>
            </a:endParaRPr>
          </a:p>
          <a:p>
            <a:pPr marL="171450" indent="-171450">
              <a:buFont typeface="Arial" panose="020B0604020202020204" pitchFamily="34" charset="0"/>
              <a:buChar char="•"/>
              <a:defRPr/>
            </a:pPr>
            <a:r>
              <a:rPr lang="en-GB">
                <a:ea typeface="ＭＳ Ｐゴシック" panose="020B0600070205080204" pitchFamily="34" charset="-128"/>
              </a:rPr>
              <a:t>You might start to get vaginal discharge - clear/milky liquid in your underwear which keeps the vagina healthy.</a:t>
            </a:r>
          </a:p>
          <a:p>
            <a:pPr marL="171450" indent="-171450">
              <a:buFont typeface="Arial" panose="020B0604020202020204" pitchFamily="34" charset="0"/>
              <a:buChar char="•"/>
              <a:defRPr/>
            </a:pPr>
            <a:endParaRPr lang="en-GB">
              <a:ea typeface="ＭＳ Ｐゴシック" panose="020B0600070205080204" pitchFamily="34" charset="-128"/>
            </a:endParaRPr>
          </a:p>
          <a:p>
            <a:pPr marL="171450" indent="-171450">
              <a:buFont typeface="Arial" panose="020B0604020202020204" pitchFamily="34" charset="0"/>
              <a:buChar char="•"/>
              <a:defRPr/>
            </a:pPr>
            <a:r>
              <a:rPr lang="en-GB">
                <a:ea typeface="ＭＳ Ｐゴシック" panose="020B0600070205080204" pitchFamily="34" charset="-128"/>
              </a:rPr>
              <a:t>Your periods will start. – we are going to learn about this more in the next activity  </a:t>
            </a:r>
          </a:p>
          <a:p>
            <a:pPr>
              <a:defRPr/>
            </a:pPr>
            <a:endParaRPr lang="en-GB">
              <a:ea typeface="ＭＳ Ｐゴシック" panose="020B0600070205080204" pitchFamily="34" charset="-128"/>
            </a:endParaRPr>
          </a:p>
        </p:txBody>
      </p:sp>
      <p:sp>
        <p:nvSpPr>
          <p:cNvPr id="30724" name="Slide Number Placeholder 3">
            <a:extLst>
              <a:ext uri="{FF2B5EF4-FFF2-40B4-BE49-F238E27FC236}">
                <a16:creationId xmlns:a16="http://schemas.microsoft.com/office/drawing/2014/main" id="{7C700E40-41C6-4952-8B39-6B8C4257B070}"/>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88B9942-60B7-4C9A-B73F-8F6C0268C884}" type="slidenum">
              <a:rPr lang="en-US" altLang="en-US" sz="1200"/>
              <a:pPr/>
              <a:t>2</a:t>
            </a:fld>
            <a:endParaRPr lang="en-US" altLang="en-US" sz="1200"/>
          </a:p>
        </p:txBody>
      </p:sp>
    </p:spTree>
    <p:extLst>
      <p:ext uri="{BB962C8B-B14F-4D97-AF65-F5344CB8AC3E}">
        <p14:creationId xmlns:p14="http://schemas.microsoft.com/office/powerpoint/2010/main" val="2871481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8A63FE-61EF-43FA-A996-FC57297B45D4}"/>
              </a:ext>
            </a:extLst>
          </p:cNvPr>
          <p:cNvSpPr>
            <a:spLocks noGrp="1" noRot="1" noChangeAspect="1"/>
          </p:cNvSpPr>
          <p:nvPr>
            <p:ph type="sldImg"/>
          </p:nvPr>
        </p:nvSpPr>
        <p:spPr/>
      </p:sp>
      <p:sp>
        <p:nvSpPr>
          <p:cNvPr id="34819" name="Notes Placeholder 2">
            <a:extLst>
              <a:ext uri="{FF2B5EF4-FFF2-40B4-BE49-F238E27FC236}">
                <a16:creationId xmlns:a16="http://schemas.microsoft.com/office/drawing/2014/main" id="{21EF748C-57CF-4C6D-ADC7-A9B6B7810228}"/>
              </a:ext>
            </a:extLst>
          </p:cNvPr>
          <p:cNvSpPr>
            <a:spLocks noGrp="1"/>
          </p:cNvSpPr>
          <p:nvPr>
            <p:ph type="body" idx="1"/>
          </p:nvPr>
        </p:nvSpPr>
        <p:spPr>
          <a:noFill/>
        </p:spPr>
        <p:txBody>
          <a:bodyPr/>
          <a:lstStyle/>
          <a:p>
            <a:r>
              <a:rPr lang="en-GB" altLang="en-US">
                <a:latin typeface="Arial"/>
                <a:ea typeface="MS PGothic"/>
                <a:cs typeface="Arial"/>
              </a:rPr>
              <a:t>•Every month (ish), the ovaries release an egg – this is called ovulation. If this egg is not fertilised by a sperm, </a:t>
            </a:r>
            <a:r>
              <a:rPr lang="en-GB">
                <a:latin typeface="Arial"/>
                <a:ea typeface="MS PGothic"/>
                <a:cs typeface="Arial"/>
              </a:rPr>
              <a:t>the egg disperses in the uterus and comes out through the vagina as blood.</a:t>
            </a:r>
            <a:r>
              <a:rPr lang="en-GB" altLang="en-US">
                <a:latin typeface="Arial"/>
                <a:ea typeface="MS PGothic"/>
                <a:cs typeface="Arial"/>
              </a:rPr>
              <a:t> A period will usually last for two to ten days.</a:t>
            </a:r>
          </a:p>
          <a:p>
            <a:r>
              <a:rPr lang="en-GB" altLang="en-US">
                <a:latin typeface="Arial"/>
                <a:ea typeface="MS PGothic"/>
                <a:cs typeface="Arial"/>
              </a:rPr>
              <a:t>•In this session, we will be using the terms ‘period’ and ‘menstruation’, because they mean the same thing. Menstruation is the scientific term for a period.</a:t>
            </a:r>
          </a:p>
          <a:p>
            <a:endParaRPr lang="en-GB" altLang="en-US">
              <a:latin typeface="Arial" panose="020B0604020202020204" pitchFamily="34" charset="0"/>
              <a:cs typeface="Arial"/>
            </a:endParaRPr>
          </a:p>
          <a:p>
            <a:r>
              <a:rPr lang="en-GB">
                <a:latin typeface="Arial"/>
                <a:ea typeface="MS PGothic"/>
                <a:cs typeface="Arial"/>
              </a:rPr>
              <a:t> </a:t>
            </a:r>
          </a:p>
        </p:txBody>
      </p:sp>
      <p:sp>
        <p:nvSpPr>
          <p:cNvPr id="34820" name="Slide Number Placeholder 3">
            <a:extLst>
              <a:ext uri="{FF2B5EF4-FFF2-40B4-BE49-F238E27FC236}">
                <a16:creationId xmlns:a16="http://schemas.microsoft.com/office/drawing/2014/main" id="{95E006CA-689C-4AA9-AA37-CE82B59E209B}"/>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A7E9304-277A-4EE6-9E6D-88ADDB755BA6}" type="slidenum">
              <a:rPr lang="en-US" altLang="en-US" sz="1200"/>
              <a:pPr/>
              <a:t>6</a:t>
            </a:fld>
            <a:endParaRPr lang="en-US" altLang="en-US" sz="1200"/>
          </a:p>
        </p:txBody>
      </p:sp>
    </p:spTree>
    <p:extLst>
      <p:ext uri="{BB962C8B-B14F-4D97-AF65-F5344CB8AC3E}">
        <p14:creationId xmlns:p14="http://schemas.microsoft.com/office/powerpoint/2010/main" val="1984926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9CCD18-53E8-4C69-AA5C-B0F4E4F8410A}"/>
              </a:ext>
            </a:extLst>
          </p:cNvPr>
          <p:cNvSpPr>
            <a:spLocks noGrp="1" noRot="1" noChangeAspect="1"/>
          </p:cNvSpPr>
          <p:nvPr>
            <p:ph type="sldImg"/>
          </p:nvPr>
        </p:nvSpPr>
        <p:spPr/>
      </p:sp>
      <p:sp>
        <p:nvSpPr>
          <p:cNvPr id="36867" name="Notes Placeholder 2">
            <a:extLst>
              <a:ext uri="{FF2B5EF4-FFF2-40B4-BE49-F238E27FC236}">
                <a16:creationId xmlns:a16="http://schemas.microsoft.com/office/drawing/2014/main" id="{2B03BDB5-1E90-40F4-8996-46D6B3FF8D5F}"/>
              </a:ext>
            </a:extLst>
          </p:cNvPr>
          <p:cNvSpPr>
            <a:spLocks noGrp="1"/>
          </p:cNvSpPr>
          <p:nvPr>
            <p:ph type="body" idx="1"/>
          </p:nvPr>
        </p:nvSpPr>
        <p:spPr>
          <a:noFill/>
        </p:spPr>
        <p:txBody>
          <a:bodyPr/>
          <a:lstStyle/>
          <a:p>
            <a:r>
              <a:rPr lang="en-GB" altLang="en-US">
                <a:latin typeface="Arial"/>
                <a:ea typeface="MS PGothic"/>
                <a:cs typeface="Arial"/>
              </a:rPr>
              <a:t>•In this session, we will be using the terms ‘period’ and ‘menstruation’, because they mean the same thing. Menstruation is the scientific term for a period. They are triggered by hormones released from the brain during puberty</a:t>
            </a:r>
          </a:p>
          <a:p>
            <a:r>
              <a:rPr lang="en-GB" altLang="en-US">
                <a:latin typeface="Arial"/>
                <a:ea typeface="MS PGothic"/>
                <a:cs typeface="Arial"/>
              </a:rPr>
              <a:t>•The average age to start is 12 but most people’s periods start between 8 and 14. If you have not started your period by the time you are 18 it is a good idea to speak to a doctor.</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altLang="en-US">
                <a:latin typeface="Arial"/>
                <a:ea typeface="MS PGothic"/>
                <a:cs typeface="Arial"/>
              </a:rPr>
              <a:t>•</a:t>
            </a:r>
            <a:r>
              <a:rPr lang="en-GB"/>
              <a:t>Periods are part of the menstrual cycle. Day 1 of</a:t>
            </a:r>
            <a:r>
              <a:rPr lang="en-GB" baseline="0"/>
              <a:t> the menstrual cycle is the day that you get your period, </a:t>
            </a:r>
            <a:r>
              <a:rPr lang="en-GB"/>
              <a:t>and the menstrual cycle lasts until the day before your next one. </a:t>
            </a:r>
            <a:r>
              <a:rPr lang="en-GB" altLang="en-US">
                <a:latin typeface="Arial"/>
                <a:ea typeface="MS PGothic"/>
                <a:cs typeface="Arial"/>
              </a:rPr>
              <a:t>Some people’s cycle may last away between 21 and 40 days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altLang="en-US">
                <a:latin typeface="Arial"/>
                <a:ea typeface="MS PGothic"/>
                <a:cs typeface="Arial"/>
              </a:rPr>
              <a:t>•</a:t>
            </a:r>
            <a:r>
              <a:rPr lang="en-GB"/>
              <a:t>A new egg</a:t>
            </a:r>
            <a:r>
              <a:rPr lang="en-GB" baseline="0"/>
              <a:t> grows and matures between days 6 and 12 of the menstrual cycle</a:t>
            </a:r>
            <a:endParaRPr lang="en-GB"/>
          </a:p>
          <a:p>
            <a:r>
              <a:rPr lang="en-GB" altLang="en-US">
                <a:latin typeface="Arial"/>
                <a:ea typeface="MS PGothic"/>
                <a:cs typeface="Arial"/>
              </a:rPr>
              <a:t>•Around day 13 or 14 of the cycle the ovaries release an egg – this is called ovulation. </a:t>
            </a:r>
          </a:p>
          <a:p>
            <a:r>
              <a:rPr lang="en-GB" altLang="en-US">
                <a:latin typeface="Arial"/>
                <a:ea typeface="MS PGothic"/>
                <a:cs typeface="Arial"/>
              </a:rPr>
              <a:t>•Post</a:t>
            </a:r>
            <a:r>
              <a:rPr lang="en-GB" altLang="en-US" baseline="0">
                <a:latin typeface="Arial"/>
                <a:ea typeface="MS PGothic"/>
                <a:cs typeface="Arial"/>
              </a:rPr>
              <a:t> ovulation is the time after the egg is released.</a:t>
            </a:r>
          </a:p>
          <a:p>
            <a:r>
              <a:rPr lang="en-GB" altLang="en-US">
                <a:latin typeface="Arial"/>
                <a:ea typeface="MS PGothic"/>
                <a:cs typeface="Arial"/>
              </a:rPr>
              <a:t>•I</a:t>
            </a:r>
            <a:r>
              <a:rPr lang="en-GB">
                <a:latin typeface="Arial"/>
                <a:ea typeface="MS PGothic"/>
                <a:cs typeface="Arial"/>
              </a:rPr>
              <a:t>f this egg is not fertilised by a sperm, the egg disperses in the uterus and comes out through the vagina, </a:t>
            </a:r>
            <a:r>
              <a:rPr lang="en-GB" altLang="en-US">
                <a:latin typeface="Arial"/>
                <a:ea typeface="MS PGothic"/>
                <a:cs typeface="Arial"/>
              </a:rPr>
              <a:t>and this is what period blood is. </a:t>
            </a:r>
          </a:p>
          <a:p>
            <a:r>
              <a:rPr lang="en-GB" altLang="en-US">
                <a:latin typeface="Arial"/>
                <a:ea typeface="MS PGothic"/>
                <a:cs typeface="Arial"/>
              </a:rPr>
              <a:t>•There’s no ‘normal’ period or cycle, everyone is different! But usually they last a few days (commonly 3-8 days) passing between 5-12 teaspoons of pink, red or brown blood – this can be can be thick or watery. Periods can be irregular, heavy or light and can change throughout your life. </a:t>
            </a:r>
          </a:p>
          <a:p>
            <a:r>
              <a:rPr lang="en-GB" altLang="en-US">
                <a:latin typeface="Arial"/>
                <a:ea typeface="MS PGothic"/>
                <a:cs typeface="Arial"/>
              </a:rPr>
              <a:t>•It’s normal to get vaginal discharge throughout the month. The amount that comes out can vary, depending on where you’re at in your menstrual cycle. Sometimes discharge looks thick and white, and other times (when you’re releasing an egg, around ovulation) it looks stringy and clear. It can also have a yellowish look to it. The point of discharge is to keep the vagina moist, clean and healthy. It cleans the vagina by getting rid of dead cells and bacteria. So it is nothing to worry about, in fact it’s a sign everything is healthy and working as it should. If your vaginal discharge changes colour, consistency or smell this may be the sign of an infection, so it’s important to speak to a doctor. </a:t>
            </a:r>
            <a:endParaRPr lang="en-GB" altLang="en-US">
              <a:latin typeface="Arial" panose="020B0604020202020204" pitchFamily="34" charset="0"/>
              <a:cs typeface="Arial"/>
            </a:endParaRPr>
          </a:p>
          <a:p>
            <a:r>
              <a:rPr lang="en-GB" altLang="en-US">
                <a:latin typeface="Arial"/>
                <a:ea typeface="MS PGothic"/>
                <a:cs typeface="Arial"/>
              </a:rPr>
              <a:t>•Use plain, unperfumed soap every day to gently wash your vulva. Never clean inside the vagina (douche) as it washes out the good bacteria. Always wipe front to back, to avoid transferring bacteria from the anus.</a:t>
            </a:r>
          </a:p>
          <a:p>
            <a:endParaRPr lang="en-GB" altLang="en-US">
              <a:latin typeface="Arial" panose="020B0604020202020204" pitchFamily="34" charset="0"/>
            </a:endParaRPr>
          </a:p>
          <a:p>
            <a:endParaRPr lang="en-GB" altLang="en-US">
              <a:latin typeface="Arial" panose="020B0604020202020204" pitchFamily="34" charset="0"/>
            </a:endParaRPr>
          </a:p>
        </p:txBody>
      </p:sp>
      <p:sp>
        <p:nvSpPr>
          <p:cNvPr id="36868" name="Slide Number Placeholder 3">
            <a:extLst>
              <a:ext uri="{FF2B5EF4-FFF2-40B4-BE49-F238E27FC236}">
                <a16:creationId xmlns:a16="http://schemas.microsoft.com/office/drawing/2014/main" id="{13A55A6C-ED7B-4FDB-8ED1-177789ACDCE0}"/>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983EF11-ACD1-4CEA-AF9C-1D951D9B553B}" type="slidenum">
              <a:rPr lang="en-US" altLang="en-US" sz="1200">
                <a:solidFill>
                  <a:srgbClr val="000000"/>
                </a:solidFill>
              </a:rPr>
              <a:pPr/>
              <a:t>8</a:t>
            </a:fld>
            <a:endParaRPr lang="en-US" altLang="en-US" sz="1200">
              <a:solidFill>
                <a:srgbClr val="000000"/>
              </a:solidFill>
            </a:endParaRPr>
          </a:p>
        </p:txBody>
      </p:sp>
    </p:spTree>
    <p:extLst>
      <p:ext uri="{BB962C8B-B14F-4D97-AF65-F5344CB8AC3E}">
        <p14:creationId xmlns:p14="http://schemas.microsoft.com/office/powerpoint/2010/main" val="2093888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410" name="Rectangle 8">
            <a:extLst>
              <a:ext uri="{FF2B5EF4-FFF2-40B4-BE49-F238E27FC236}">
                <a16:creationId xmlns:a16="http://schemas.microsoft.com/office/drawing/2014/main" id="{974C5777-56EB-44CD-844D-D70978C02764}"/>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215900" indent="-215900" defTabSz="449263">
              <a:spcBef>
                <a:spcPct val="30000"/>
              </a:spcBef>
              <a:tabLst>
                <a:tab pos="723900" algn="l"/>
                <a:tab pos="1447800" algn="l"/>
                <a:tab pos="2171700" algn="l"/>
                <a:tab pos="2895600" algn="l"/>
              </a:tabLst>
              <a:defRPr sz="1200">
                <a:solidFill>
                  <a:schemeClr val="tx1"/>
                </a:solidFill>
                <a:latin typeface="Arial" panose="020B0604020202020204" pitchFamily="34" charset="0"/>
                <a:ea typeface="MS PGothic" panose="020B0600070205080204" pitchFamily="34" charset="-128"/>
              </a:defRPr>
            </a:lvl1pPr>
            <a:lvl2pPr marL="742950" indent="-285750" defTabSz="449263">
              <a:spcBef>
                <a:spcPct val="30000"/>
              </a:spcBef>
              <a:tabLst>
                <a:tab pos="723900" algn="l"/>
                <a:tab pos="1447800" algn="l"/>
                <a:tab pos="2171700" algn="l"/>
                <a:tab pos="2895600" algn="l"/>
              </a:tabLst>
              <a:defRPr sz="1200">
                <a:solidFill>
                  <a:schemeClr val="tx1"/>
                </a:solidFill>
                <a:latin typeface="Arial" panose="020B0604020202020204" pitchFamily="34" charset="0"/>
                <a:ea typeface="MS PGothic" panose="020B0600070205080204" pitchFamily="34" charset="-128"/>
              </a:defRPr>
            </a:lvl2pPr>
            <a:lvl3pPr marL="1143000" indent="-228600" defTabSz="449263">
              <a:spcBef>
                <a:spcPct val="30000"/>
              </a:spcBef>
              <a:tabLst>
                <a:tab pos="723900" algn="l"/>
                <a:tab pos="1447800" algn="l"/>
                <a:tab pos="2171700" algn="l"/>
                <a:tab pos="2895600" algn="l"/>
              </a:tabLst>
              <a:defRPr sz="1200">
                <a:solidFill>
                  <a:schemeClr val="tx1"/>
                </a:solidFill>
                <a:latin typeface="Arial" panose="020B0604020202020204" pitchFamily="34" charset="0"/>
                <a:ea typeface="MS PGothic" panose="020B0600070205080204" pitchFamily="34" charset="-128"/>
              </a:defRPr>
            </a:lvl3pPr>
            <a:lvl4pPr marL="1600200" indent="-228600" defTabSz="449263">
              <a:spcBef>
                <a:spcPct val="30000"/>
              </a:spcBef>
              <a:tabLst>
                <a:tab pos="723900" algn="l"/>
                <a:tab pos="1447800" algn="l"/>
                <a:tab pos="2171700" algn="l"/>
                <a:tab pos="2895600" algn="l"/>
              </a:tabLst>
              <a:defRPr sz="1200">
                <a:solidFill>
                  <a:schemeClr val="tx1"/>
                </a:solidFill>
                <a:latin typeface="Arial" panose="020B0604020202020204" pitchFamily="34" charset="0"/>
                <a:ea typeface="MS PGothic" panose="020B0600070205080204" pitchFamily="34" charset="-128"/>
              </a:defRPr>
            </a:lvl4pPr>
            <a:lvl5pPr marL="2057400" indent="-228600" defTabSz="449263">
              <a:spcBef>
                <a:spcPct val="30000"/>
              </a:spcBef>
              <a:tabLst>
                <a:tab pos="723900" algn="l"/>
                <a:tab pos="1447800" algn="l"/>
                <a:tab pos="2171700" algn="l"/>
                <a:tab pos="2895600" algn="l"/>
              </a:tabLst>
              <a:defRPr sz="1200">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ea typeface="MS PGothic" panose="020B0600070205080204" pitchFamily="34" charset="-128"/>
              </a:defRPr>
            </a:lvl9pPr>
          </a:lstStyle>
          <a:p>
            <a:pPr eaLnBrk="1">
              <a:spcBef>
                <a:spcPct val="0"/>
              </a:spcBef>
            </a:pPr>
            <a:fld id="{F282231C-2F30-4591-BCA6-0C5F38E480E8}" type="slidenum">
              <a:rPr lang="en-GB" altLang="en-US" sz="1400">
                <a:solidFill>
                  <a:srgbClr val="000000"/>
                </a:solidFill>
                <a:latin typeface="Times New Roman" panose="02020603050405020304" pitchFamily="18" charset="0"/>
              </a:rPr>
              <a:pPr eaLnBrk="1">
                <a:spcBef>
                  <a:spcPct val="0"/>
                </a:spcBef>
              </a:pPr>
              <a:t>9</a:t>
            </a:fld>
            <a:endParaRPr lang="en-GB" altLang="en-US" sz="1400">
              <a:solidFill>
                <a:srgbClr val="000000"/>
              </a:solidFill>
              <a:latin typeface="Times New Roman" panose="02020603050405020304" pitchFamily="18" charset="0"/>
            </a:endParaRPr>
          </a:p>
        </p:txBody>
      </p:sp>
      <p:sp>
        <p:nvSpPr>
          <p:cNvPr id="38915" name="Rectangle 1">
            <a:extLst>
              <a:ext uri="{FF2B5EF4-FFF2-40B4-BE49-F238E27FC236}">
                <a16:creationId xmlns:a16="http://schemas.microsoft.com/office/drawing/2014/main" id="{9E36826B-8ECC-4E95-B13C-91829E31876B}"/>
              </a:ext>
            </a:extLst>
          </p:cNvPr>
          <p:cNvSpPr>
            <a:spLocks noGrp="1" noRot="1" noChangeAspect="1" noChangeArrowheads="1" noTextEdit="1"/>
          </p:cNvSpPr>
          <p:nvPr>
            <p:ph type="sldImg"/>
          </p:nvPr>
        </p:nvSpPr>
        <p:spPr>
          <a:xfrm>
            <a:off x="774700" y="882650"/>
            <a:ext cx="5800725" cy="4351338"/>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6" name="Rectangle 2">
            <a:extLst>
              <a:ext uri="{FF2B5EF4-FFF2-40B4-BE49-F238E27FC236}">
                <a16:creationId xmlns:a16="http://schemas.microsoft.com/office/drawing/2014/main" id="{C94FE892-A940-4320-B042-4D338DC53C62}"/>
              </a:ext>
            </a:extLst>
          </p:cNvPr>
          <p:cNvSpPr>
            <a:spLocks noGrp="1" noChangeArrowheads="1"/>
          </p:cNvSpPr>
          <p:nvPr>
            <p:ph type="body" idx="1"/>
          </p:nvPr>
        </p:nvSpPr>
        <p:spPr>
          <a:xfrm>
            <a:off x="735013" y="5513388"/>
            <a:ext cx="5881687" cy="522287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a:latin typeface="Arial" panose="020B0604020202020204" pitchFamily="34" charset="0"/>
              </a:rPr>
              <a:t>Handout Brook Period Tracker</a:t>
            </a:r>
          </a:p>
        </p:txBody>
      </p:sp>
    </p:spTree>
    <p:extLst>
      <p:ext uri="{BB962C8B-B14F-4D97-AF65-F5344CB8AC3E}">
        <p14:creationId xmlns:p14="http://schemas.microsoft.com/office/powerpoint/2010/main" val="171240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TEACHER NOTES &amp; IDEAS</a:t>
            </a:r>
          </a:p>
          <a:p>
            <a:r>
              <a:rPr lang="en-US"/>
              <a:t>Pair student sup and have them use the sentence starter prompts on the board to help them (each </a:t>
            </a:r>
            <a:r>
              <a:rPr lang="en-US" err="1"/>
              <a:t>colour</a:t>
            </a:r>
            <a:r>
              <a:rPr lang="en-US"/>
              <a:t> represents a different set of prompts E.G Challenge, agree, build upon </a:t>
            </a:r>
            <a:r>
              <a:rPr lang="en-US" err="1"/>
              <a:t>etc</a:t>
            </a:r>
            <a:r>
              <a:rPr lang="en-US"/>
              <a:t>)</a:t>
            </a:r>
          </a:p>
          <a:p>
            <a:r>
              <a:rPr lang="en-US"/>
              <a:t>-Arrange for two confident students (or two pairs of students) to come to the front and have a debate challenge off with a timer</a:t>
            </a:r>
          </a:p>
          <a:p>
            <a:r>
              <a:rPr lang="en-US"/>
              <a:t>-Challenge a student to debate you (allow them to pick whether they will argue for the statement or against it) </a:t>
            </a:r>
          </a:p>
        </p:txBody>
      </p:sp>
      <p:sp>
        <p:nvSpPr>
          <p:cNvPr id="4" name="Slide Number Placeholder 3"/>
          <p:cNvSpPr>
            <a:spLocks noGrp="1"/>
          </p:cNvSpPr>
          <p:nvPr>
            <p:ph type="sldNum" sz="quarter" idx="5"/>
          </p:nvPr>
        </p:nvSpPr>
        <p:spPr/>
        <p:txBody>
          <a:bodyPr/>
          <a:lstStyle/>
          <a:p>
            <a:fld id="{995BA7AA-C25B-AD44-A8F3-01733925CA77}" type="slidenum">
              <a:rPr lang="en-GB" smtClean="0"/>
              <a:t>14</a:t>
            </a:fld>
            <a:endParaRPr lang="en-GB"/>
          </a:p>
        </p:txBody>
      </p:sp>
    </p:spTree>
    <p:extLst>
      <p:ext uri="{BB962C8B-B14F-4D97-AF65-F5344CB8AC3E}">
        <p14:creationId xmlns:p14="http://schemas.microsoft.com/office/powerpoint/2010/main" val="22299860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Date Placeholder 3"/>
          <p:cNvSpPr txBox="1">
            <a:spLocks/>
          </p:cNvSpPr>
          <p:nvPr userDrawn="1"/>
        </p:nvSpPr>
        <p:spPr bwMode="auto">
          <a:xfrm>
            <a:off x="5893095" y="246976"/>
            <a:ext cx="2157601" cy="480078"/>
          </a:xfrm>
          <a:prstGeom prst="rect">
            <a:avLst/>
          </a:prstGeom>
          <a:ln/>
        </p:spPr>
        <p:style>
          <a:lnRef idx="2">
            <a:schemeClr val="dk1"/>
          </a:lnRef>
          <a:fillRef idx="1">
            <a:schemeClr val="lt1"/>
          </a:fillRef>
          <a:effectRef idx="0">
            <a:schemeClr val="dk1"/>
          </a:effectRef>
          <a:fontRef idx="minor">
            <a:schemeClr val="dk1"/>
          </a:fontRef>
        </p:style>
        <p:txBody>
          <a:bodyPr anchor="ct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fld id="{D80BAAEA-C947-BF45-AB1F-465E73554441}" type="datetime2">
              <a:rPr lang="en-GB" sz="1600" u="sng">
                <a:latin typeface="+mj-lt"/>
                <a:cs typeface="Levenim MT" pitchFamily="2" charset="-79"/>
              </a:rPr>
              <a:pPr algn="ctr" eaLnBrk="1" hangingPunct="1"/>
              <a:t>Friday, 02 February 2024</a:t>
            </a:fld>
            <a:endParaRPr lang="en-GB" sz="1200" u="sng">
              <a:latin typeface="+mj-lt"/>
              <a:cs typeface="Levenim MT" pitchFamily="2" charset="-79"/>
            </a:endParaRPr>
          </a:p>
        </p:txBody>
      </p:sp>
      <p:pic>
        <p:nvPicPr>
          <p:cNvPr id="5" name="Picture 4">
            <a:extLst>
              <a:ext uri="{FF2B5EF4-FFF2-40B4-BE49-F238E27FC236}">
                <a16:creationId xmlns:a16="http://schemas.microsoft.com/office/drawing/2014/main" id="{5ED09C9A-5FCC-7344-9EDE-9C5D056DA9F1}"/>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28532" y="246976"/>
            <a:ext cx="1573764" cy="480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4409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9772B74C-D92B-8B42-ABDE-585D56F04AE7}" type="datetimeFigureOut">
              <a:rPr lang="en-US" smtClean="0"/>
              <a:t>2/2/2024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52B54E-DC30-4046-B843-17AFCA237295}" type="slidenum">
              <a:rPr lang="en-GB" smtClean="0"/>
              <a:t>‹#›</a:t>
            </a:fld>
            <a:endParaRPr lang="en-GB"/>
          </a:p>
        </p:txBody>
      </p:sp>
    </p:spTree>
    <p:extLst>
      <p:ext uri="{BB962C8B-B14F-4D97-AF65-F5344CB8AC3E}">
        <p14:creationId xmlns:p14="http://schemas.microsoft.com/office/powerpoint/2010/main" val="1887618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a:prstGeom prst="rect">
            <a:avLst/>
          </a:prstGeo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825038" y="4455621"/>
            <a:ext cx="7543800" cy="1143000"/>
          </a:xfrm>
          <a:prstGeom prst="rect">
            <a:avLst/>
          </a:prstGeo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a:xfrm>
            <a:off x="822961" y="6459786"/>
            <a:ext cx="1854203" cy="365125"/>
          </a:xfrm>
          <a:prstGeom prst="rect">
            <a:avLst/>
          </a:prstGeom>
        </p:spPr>
        <p:txBody>
          <a:bodyPr/>
          <a:lstStyle/>
          <a:p>
            <a:pPr>
              <a:defRPr/>
            </a:pPr>
            <a:fld id="{CCA0A255-CAA9-4061-92CC-939F0A4E7A48}" type="datetimeFigureOut">
              <a:rPr lang="en-GB" smtClean="0"/>
              <a:pPr>
                <a:defRPr/>
              </a:pPr>
              <a:t>02/02/2024</a:t>
            </a:fld>
            <a:endParaRPr lang="en-GB"/>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pPr>
              <a:defRPr/>
            </a:pPr>
            <a:endParaRPr lang="en-GB"/>
          </a:p>
        </p:txBody>
      </p:sp>
      <p:sp>
        <p:nvSpPr>
          <p:cNvPr id="6" name="Slide Number Placeholder 5"/>
          <p:cNvSpPr>
            <a:spLocks noGrp="1"/>
          </p:cNvSpPr>
          <p:nvPr>
            <p:ph type="sldNum" sz="quarter" idx="12"/>
          </p:nvPr>
        </p:nvSpPr>
        <p:spPr>
          <a:xfrm>
            <a:off x="7425344" y="6459786"/>
            <a:ext cx="984019" cy="365125"/>
          </a:xfrm>
          <a:prstGeom prst="rect">
            <a:avLst/>
          </a:prstGeom>
        </p:spPr>
        <p:txBody>
          <a:bodyPr/>
          <a:lstStyle/>
          <a:p>
            <a:fld id="{64C86502-2929-C448-9393-27CEAE471E87}"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7363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4646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a:prstGeom prst="rect">
            <a:avLst/>
          </a:prstGeo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822960" y="4453128"/>
            <a:ext cx="7543800" cy="1143000"/>
          </a:xfrm>
          <a:prstGeom prst="rect">
            <a:avLst/>
          </a:prstGeo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22961" y="6459786"/>
            <a:ext cx="1854203" cy="365125"/>
          </a:xfrm>
          <a:prstGeom prst="rect">
            <a:avLst/>
          </a:prstGeom>
        </p:spPr>
        <p:txBody>
          <a:bodyPr/>
          <a:lstStyle/>
          <a:p>
            <a:fld id="{5E1DEF00-1179-6840-8C0E-9E751C9634E7}" type="datetimeFigureOut">
              <a:rPr lang="en-US" smtClean="0"/>
              <a:t>2/2/2024</a:t>
            </a:fld>
            <a:endParaRPr lang="en-US"/>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425344" y="6459786"/>
            <a:ext cx="984019" cy="365125"/>
          </a:xfrm>
          <a:prstGeom prst="rect">
            <a:avLst/>
          </a:prstGeom>
        </p:spPr>
        <p:txBody>
          <a:bodyPr/>
          <a:lstStyle/>
          <a:p>
            <a:fld id="{64C86502-2929-C448-9393-27CEAE471E87}"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7034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9431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22960" y="1846052"/>
            <a:ext cx="3703320" cy="736282"/>
          </a:xfrm>
          <a:prstGeom prst="rect">
            <a:avLst/>
          </a:prstGeo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846052"/>
            <a:ext cx="3703320" cy="736282"/>
          </a:xfrm>
          <a:prstGeom prst="rect">
            <a:avLst/>
          </a:prstGeo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22961" y="6459786"/>
            <a:ext cx="1854203" cy="365125"/>
          </a:xfrm>
          <a:prstGeom prst="rect">
            <a:avLst/>
          </a:prstGeom>
        </p:spPr>
        <p:txBody>
          <a:bodyPr/>
          <a:lstStyle/>
          <a:p>
            <a:pPr>
              <a:defRPr/>
            </a:pPr>
            <a:fld id="{4E26E4F6-550C-4B68-9FE2-C320DD4A3B26}" type="datetimeFigureOut">
              <a:rPr lang="en-GB" smtClean="0"/>
              <a:pPr>
                <a:defRPr/>
              </a:pPr>
              <a:t>02/02/2024</a:t>
            </a:fld>
            <a:endParaRPr lang="en-GB"/>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p>
            <a:pPr>
              <a:defRPr/>
            </a:pPr>
            <a:endParaRPr lang="en-GB"/>
          </a:p>
        </p:txBody>
      </p:sp>
      <p:sp>
        <p:nvSpPr>
          <p:cNvPr id="9" name="Slide Number Placeholder 8"/>
          <p:cNvSpPr>
            <a:spLocks noGrp="1"/>
          </p:cNvSpPr>
          <p:nvPr>
            <p:ph type="sldNum" sz="quarter" idx="12"/>
          </p:nvPr>
        </p:nvSpPr>
        <p:spPr>
          <a:xfrm>
            <a:off x="7425344" y="6459786"/>
            <a:ext cx="984019" cy="365125"/>
          </a:xfrm>
          <a:prstGeom prst="rect">
            <a:avLst/>
          </a:prstGeom>
        </p:spPr>
        <p:txBody>
          <a:bodyPr/>
          <a:lstStyle/>
          <a:p>
            <a:fld id="{105A6C98-449C-44BD-894A-C90C7B0F3C94}" type="slidenum">
              <a:rPr lang="en-GB" altLang="en-US" smtClean="0"/>
              <a:pPr/>
              <a:t>‹#›</a:t>
            </a:fld>
            <a:endParaRPr lang="en-GB" altLang="en-US"/>
          </a:p>
        </p:txBody>
      </p:sp>
    </p:spTree>
    <p:extLst>
      <p:ext uri="{BB962C8B-B14F-4D97-AF65-F5344CB8AC3E}">
        <p14:creationId xmlns:p14="http://schemas.microsoft.com/office/powerpoint/2010/main" val="1293075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22961" y="6459786"/>
            <a:ext cx="1854203" cy="365125"/>
          </a:xfrm>
          <a:prstGeom prst="rect">
            <a:avLst/>
          </a:prstGeom>
        </p:spPr>
        <p:txBody>
          <a:bodyPr/>
          <a:lstStyle/>
          <a:p>
            <a:pPr>
              <a:defRPr/>
            </a:pPr>
            <a:fld id="{04406A62-39E3-478D-B94B-F2773DEBA64B}" type="datetimeFigureOut">
              <a:rPr lang="en-GB" smtClean="0"/>
              <a:pPr>
                <a:defRPr/>
              </a:pPr>
              <a:t>02/02/2024</a:t>
            </a:fld>
            <a:endParaRPr lang="en-GB"/>
          </a:p>
        </p:txBody>
      </p:sp>
      <p:sp>
        <p:nvSpPr>
          <p:cNvPr id="4" name="Footer Placeholder 3"/>
          <p:cNvSpPr>
            <a:spLocks noGrp="1"/>
          </p:cNvSpPr>
          <p:nvPr>
            <p:ph type="ftr" sz="quarter" idx="11"/>
          </p:nvPr>
        </p:nvSpPr>
        <p:spPr>
          <a:xfrm>
            <a:off x="2764639" y="6459786"/>
            <a:ext cx="3617103" cy="365125"/>
          </a:xfrm>
          <a:prstGeom prst="rect">
            <a:avLst/>
          </a:prstGeom>
        </p:spPr>
        <p:txBody>
          <a:bodyPr/>
          <a:lstStyle/>
          <a:p>
            <a:pPr>
              <a:defRPr/>
            </a:pPr>
            <a:endParaRPr lang="en-GB"/>
          </a:p>
        </p:txBody>
      </p:sp>
      <p:sp>
        <p:nvSpPr>
          <p:cNvPr id="5" name="Slide Number Placeholder 4"/>
          <p:cNvSpPr>
            <a:spLocks noGrp="1"/>
          </p:cNvSpPr>
          <p:nvPr>
            <p:ph type="sldNum" sz="quarter" idx="12"/>
          </p:nvPr>
        </p:nvSpPr>
        <p:spPr>
          <a:xfrm>
            <a:off x="7425344" y="6459786"/>
            <a:ext cx="984019" cy="365125"/>
          </a:xfrm>
          <a:prstGeom prst="rect">
            <a:avLst/>
          </a:prstGeom>
        </p:spPr>
        <p:txBody>
          <a:bodyPr/>
          <a:lstStyle/>
          <a:p>
            <a:fld id="{1B302215-9B02-450B-9B43-F6A24060E1D1}" type="slidenum">
              <a:rPr lang="en-GB" altLang="en-US" smtClean="0"/>
              <a:pPr/>
              <a:t>‹#›</a:t>
            </a:fld>
            <a:endParaRPr lang="en-GB" altLang="en-US"/>
          </a:p>
        </p:txBody>
      </p:sp>
    </p:spTree>
    <p:extLst>
      <p:ext uri="{BB962C8B-B14F-4D97-AF65-F5344CB8AC3E}">
        <p14:creationId xmlns:p14="http://schemas.microsoft.com/office/powerpoint/2010/main" val="3813572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822961" y="6459786"/>
            <a:ext cx="1854203" cy="365125"/>
          </a:xfrm>
          <a:prstGeom prst="rect">
            <a:avLst/>
          </a:prstGeom>
        </p:spPr>
        <p:txBody>
          <a:bodyPr/>
          <a:lstStyle/>
          <a:p>
            <a:pPr>
              <a:defRPr/>
            </a:pPr>
            <a:fld id="{6F3FC306-B5E0-4E8D-8557-E0A325E7A5EC}" type="datetimeFigureOut">
              <a:rPr lang="en-GB" smtClean="0"/>
              <a:pPr>
                <a:defRPr/>
              </a:pPr>
              <a:t>02/02/2024</a:t>
            </a:fld>
            <a:endParaRPr lang="en-GB"/>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lvl1pPr>
              <a:defRPr>
                <a:solidFill>
                  <a:srgbClr val="FFFFFF"/>
                </a:solidFill>
              </a:defRPr>
            </a:lvl1pPr>
          </a:lstStyle>
          <a:p>
            <a:pPr>
              <a:defRPr/>
            </a:pPr>
            <a:endParaRPr lang="en-GB"/>
          </a:p>
        </p:txBody>
      </p:sp>
      <p:sp>
        <p:nvSpPr>
          <p:cNvPr id="9" name="Slide Number Placeholder 8"/>
          <p:cNvSpPr>
            <a:spLocks noGrp="1"/>
          </p:cNvSpPr>
          <p:nvPr>
            <p:ph type="sldNum" sz="quarter" idx="12"/>
          </p:nvPr>
        </p:nvSpPr>
        <p:spPr>
          <a:xfrm>
            <a:off x="7425344" y="6459786"/>
            <a:ext cx="984019" cy="365125"/>
          </a:xfrm>
          <a:prstGeom prst="rect">
            <a:avLst/>
          </a:prstGeom>
        </p:spPr>
        <p:txBody>
          <a:bodyPr/>
          <a:lstStyle/>
          <a:p>
            <a:fld id="{73FA396A-B572-4D6F-9041-D4AA9DA66B63}" type="slidenum">
              <a:rPr lang="en-GB" altLang="en-US" smtClean="0"/>
              <a:pPr/>
              <a:t>‹#›</a:t>
            </a:fld>
            <a:endParaRPr lang="en-GB" altLang="en-US"/>
          </a:p>
        </p:txBody>
      </p:sp>
    </p:spTree>
    <p:extLst>
      <p:ext uri="{BB962C8B-B14F-4D97-AF65-F5344CB8AC3E}">
        <p14:creationId xmlns:p14="http://schemas.microsoft.com/office/powerpoint/2010/main" val="1417055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a:prstGeom prst="rect">
            <a:avLst/>
          </a:prstGeo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3460237" y="731520"/>
            <a:ext cx="5009393" cy="52578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2926080"/>
            <a:ext cx="2400300" cy="3379124"/>
          </a:xfrm>
          <a:prstGeom prst="rect">
            <a:avLst/>
          </a:prstGeo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a:prstGeom prst="rect">
            <a:avLst/>
          </a:prstGeom>
        </p:spPr>
        <p:txBody>
          <a:bodyPr/>
          <a:lstStyle>
            <a:lvl1pPr algn="l">
              <a:defRPr/>
            </a:lvl1pPr>
          </a:lstStyle>
          <a:p>
            <a:fld id="{5E1DEF00-1179-6840-8C0E-9E751C9634E7}" type="datetimeFigureOut">
              <a:rPr lang="en-US" smtClean="0"/>
              <a:t>2/2/2024</a:t>
            </a:fld>
            <a:endParaRPr lang="en-US"/>
          </a:p>
        </p:txBody>
      </p:sp>
      <p:sp>
        <p:nvSpPr>
          <p:cNvPr id="6" name="Footer Placeholder 5"/>
          <p:cNvSpPr>
            <a:spLocks noGrp="1"/>
          </p:cNvSpPr>
          <p:nvPr>
            <p:ph type="ftr" sz="quarter" idx="11"/>
          </p:nvPr>
        </p:nvSpPr>
        <p:spPr>
          <a:xfrm>
            <a:off x="3600450" y="6459786"/>
            <a:ext cx="3486150" cy="365125"/>
          </a:xfrm>
          <a:prstGeom prst="rect">
            <a:avLst/>
          </a:prstGeo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a:xfrm>
            <a:off x="7425344" y="6459786"/>
            <a:ext cx="984019" cy="365125"/>
          </a:xfrm>
          <a:prstGeom prst="rect">
            <a:avLst/>
          </a:prstGeom>
        </p:spPr>
        <p:txBody>
          <a:bodyPr/>
          <a:lstStyle>
            <a:lvl1pPr>
              <a:defRPr>
                <a:solidFill>
                  <a:schemeClr val="tx2"/>
                </a:solidFill>
              </a:defRPr>
            </a:lvl1pPr>
          </a:lstStyle>
          <a:p>
            <a:fld id="{64C86502-2929-C448-9393-27CEAE471E87}" type="slidenum">
              <a:rPr lang="en-US" smtClean="0"/>
              <a:t>‹#›</a:t>
            </a:fld>
            <a:endParaRPr lang="en-US"/>
          </a:p>
        </p:txBody>
      </p:sp>
    </p:spTree>
    <p:extLst>
      <p:ext uri="{BB962C8B-B14F-4D97-AF65-F5344CB8AC3E}">
        <p14:creationId xmlns:p14="http://schemas.microsoft.com/office/powerpoint/2010/main" val="591050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a:prstGeom prst="rect">
            <a:avLst/>
          </a:prstGeo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2" y="0"/>
            <a:ext cx="9143989" cy="4915076"/>
          </a:xfrm>
          <a:prstGeom prst="rect">
            <a:avLst/>
          </a:prstGeo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22959" y="5907024"/>
            <a:ext cx="7589520" cy="594360"/>
          </a:xfrm>
          <a:prstGeom prst="rect">
            <a:avLst/>
          </a:prstGeo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822961" y="6459786"/>
            <a:ext cx="1854203" cy="365125"/>
          </a:xfrm>
          <a:prstGeom prst="rect">
            <a:avLst/>
          </a:prstGeom>
        </p:spPr>
        <p:txBody>
          <a:bodyPr/>
          <a:lstStyle/>
          <a:p>
            <a:pPr>
              <a:defRPr/>
            </a:pPr>
            <a:fld id="{549FD563-FCED-4055-9736-C86ED1FAB33D}" type="datetimeFigureOut">
              <a:rPr lang="en-GB" smtClean="0"/>
              <a:pPr>
                <a:defRPr/>
              </a:pPr>
              <a:t>02/02/2024</a:t>
            </a:fld>
            <a:endParaRPr lang="en-GB"/>
          </a:p>
        </p:txBody>
      </p:sp>
      <p:sp>
        <p:nvSpPr>
          <p:cNvPr id="6" name="Footer Placeholder 5"/>
          <p:cNvSpPr>
            <a:spLocks noGrp="1"/>
          </p:cNvSpPr>
          <p:nvPr>
            <p:ph type="ftr" sz="quarter" idx="11"/>
          </p:nvPr>
        </p:nvSpPr>
        <p:spPr>
          <a:xfrm>
            <a:off x="2764639" y="6459786"/>
            <a:ext cx="3617103" cy="365125"/>
          </a:xfrm>
          <a:prstGeom prst="rect">
            <a:avLst/>
          </a:prstGeom>
        </p:spPr>
        <p:txBody>
          <a:bodyPr/>
          <a:lstStyle/>
          <a:p>
            <a:pPr>
              <a:defRPr/>
            </a:pPr>
            <a:endParaRPr lang="en-GB"/>
          </a:p>
        </p:txBody>
      </p:sp>
      <p:sp>
        <p:nvSpPr>
          <p:cNvPr id="7" name="Slide Number Placeholder 6"/>
          <p:cNvSpPr>
            <a:spLocks noGrp="1"/>
          </p:cNvSpPr>
          <p:nvPr>
            <p:ph type="sldNum" sz="quarter" idx="12"/>
          </p:nvPr>
        </p:nvSpPr>
        <p:spPr>
          <a:xfrm>
            <a:off x="7425344" y="6459786"/>
            <a:ext cx="984019" cy="365125"/>
          </a:xfrm>
          <a:prstGeom prst="rect">
            <a:avLst/>
          </a:prstGeom>
        </p:spPr>
        <p:txBody>
          <a:bodyPr/>
          <a:lstStyle/>
          <a:p>
            <a:fld id="{D0803EB5-7D81-4187-B442-BFA0E9A34840}" type="slidenum">
              <a:rPr lang="en-GB" altLang="en-US" smtClean="0"/>
              <a:pPr/>
              <a:t>‹#›</a:t>
            </a:fld>
            <a:endParaRPr lang="en-GB" altLang="en-US"/>
          </a:p>
        </p:txBody>
      </p:sp>
    </p:spTree>
    <p:extLst>
      <p:ext uri="{BB962C8B-B14F-4D97-AF65-F5344CB8AC3E}">
        <p14:creationId xmlns:p14="http://schemas.microsoft.com/office/powerpoint/2010/main" val="263243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39DC5-3849-B74A-8AD8-E192C17F481A}"/>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589886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22959" y="1845734"/>
            <a:ext cx="7543801" cy="4023360"/>
          </a:xfrm>
          <a:prstGeom prst="rect">
            <a:avLst/>
          </a:prstGeo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22961" y="6459786"/>
            <a:ext cx="1854203" cy="365125"/>
          </a:xfrm>
          <a:prstGeom prst="rect">
            <a:avLst/>
          </a:prstGeom>
        </p:spPr>
        <p:txBody>
          <a:bodyPr/>
          <a:lstStyle/>
          <a:p>
            <a:pPr>
              <a:defRPr/>
            </a:pPr>
            <a:fld id="{8AFD3BE9-AB4C-415D-BEEA-DF1E2FAC66EA}" type="datetimeFigureOut">
              <a:rPr lang="en-GB" smtClean="0"/>
              <a:pPr>
                <a:defRPr/>
              </a:pPr>
              <a:t>02/02/2024</a:t>
            </a:fld>
            <a:endParaRPr lang="en-GB"/>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pPr>
              <a:defRPr/>
            </a:pPr>
            <a:endParaRPr lang="en-GB"/>
          </a:p>
        </p:txBody>
      </p:sp>
      <p:sp>
        <p:nvSpPr>
          <p:cNvPr id="6" name="Slide Number Placeholder 5"/>
          <p:cNvSpPr>
            <a:spLocks noGrp="1"/>
          </p:cNvSpPr>
          <p:nvPr>
            <p:ph type="sldNum" sz="quarter" idx="12"/>
          </p:nvPr>
        </p:nvSpPr>
        <p:spPr>
          <a:xfrm>
            <a:off x="7425344" y="6459786"/>
            <a:ext cx="984019" cy="365125"/>
          </a:xfrm>
          <a:prstGeom prst="rect">
            <a:avLst/>
          </a:prstGeom>
        </p:spPr>
        <p:txBody>
          <a:bodyPr/>
          <a:lstStyle/>
          <a:p>
            <a:fld id="{5941ECBE-070D-4D74-9700-6135D49D2879}" type="slidenum">
              <a:rPr lang="en-GB" altLang="en-US" smtClean="0"/>
              <a:pPr/>
              <a:t>‹#›</a:t>
            </a:fld>
            <a:endParaRPr lang="en-GB" altLang="en-US"/>
          </a:p>
        </p:txBody>
      </p:sp>
    </p:spTree>
    <p:extLst>
      <p:ext uri="{BB962C8B-B14F-4D97-AF65-F5344CB8AC3E}">
        <p14:creationId xmlns:p14="http://schemas.microsoft.com/office/powerpoint/2010/main" val="2742031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414779"/>
            <a:ext cx="5800725" cy="5757420"/>
          </a:xfrm>
          <a:prstGeom prst="rect">
            <a:avLst/>
          </a:prstGeo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22961" y="6459786"/>
            <a:ext cx="1854203" cy="365125"/>
          </a:xfrm>
          <a:prstGeom prst="rect">
            <a:avLst/>
          </a:prstGeom>
        </p:spPr>
        <p:txBody>
          <a:bodyPr/>
          <a:lstStyle/>
          <a:p>
            <a:pPr>
              <a:defRPr/>
            </a:pPr>
            <a:fld id="{424D647B-5B26-4F00-8141-01DD6848BD09}" type="datetimeFigureOut">
              <a:rPr lang="en-GB" smtClean="0"/>
              <a:pPr>
                <a:defRPr/>
              </a:pPr>
              <a:t>02/02/2024</a:t>
            </a:fld>
            <a:endParaRPr lang="en-GB"/>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pPr>
              <a:defRPr/>
            </a:pPr>
            <a:endParaRPr lang="en-GB"/>
          </a:p>
        </p:txBody>
      </p:sp>
      <p:sp>
        <p:nvSpPr>
          <p:cNvPr id="6" name="Slide Number Placeholder 5"/>
          <p:cNvSpPr>
            <a:spLocks noGrp="1"/>
          </p:cNvSpPr>
          <p:nvPr>
            <p:ph type="sldNum" sz="quarter" idx="12"/>
          </p:nvPr>
        </p:nvSpPr>
        <p:spPr>
          <a:xfrm>
            <a:off x="7425344" y="6459786"/>
            <a:ext cx="984019" cy="365125"/>
          </a:xfrm>
          <a:prstGeom prst="rect">
            <a:avLst/>
          </a:prstGeom>
        </p:spPr>
        <p:txBody>
          <a:bodyPr/>
          <a:lstStyle/>
          <a:p>
            <a:fld id="{F742930C-0212-4370-81AA-19A5E6ACB475}" type="slidenum">
              <a:rPr lang="en-GB" altLang="en-US" smtClean="0"/>
              <a:pPr/>
              <a:t>‹#›</a:t>
            </a:fld>
            <a:endParaRPr lang="en-GB" altLang="en-US"/>
          </a:p>
        </p:txBody>
      </p:sp>
    </p:spTree>
    <p:extLst>
      <p:ext uri="{BB962C8B-B14F-4D97-AF65-F5344CB8AC3E}">
        <p14:creationId xmlns:p14="http://schemas.microsoft.com/office/powerpoint/2010/main" val="4128008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g Ques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200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match up">
    <p:spTree>
      <p:nvGrpSpPr>
        <p:cNvPr id="1" name=""/>
        <p:cNvGrpSpPr/>
        <p:nvPr/>
      </p:nvGrpSpPr>
      <p:grpSpPr>
        <a:xfrm>
          <a:off x="0" y="0"/>
          <a:ext cx="0" cy="0"/>
          <a:chOff x="0" y="0"/>
          <a:chExt cx="0" cy="0"/>
        </a:xfrm>
      </p:grpSpPr>
      <p:pic>
        <p:nvPicPr>
          <p:cNvPr id="26" name="Picture 25" descr="WORD DOC IMAGES.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67219" y="5750977"/>
            <a:ext cx="931333" cy="958328"/>
          </a:xfrm>
          <a:prstGeom prst="rect">
            <a:avLst/>
          </a:prstGeom>
        </p:spPr>
      </p:pic>
      <p:sp>
        <p:nvSpPr>
          <p:cNvPr id="27" name="Rectangle 26"/>
          <p:cNvSpPr>
            <a:spLocks noChangeArrowheads="1"/>
          </p:cNvSpPr>
          <p:nvPr userDrawn="1"/>
        </p:nvSpPr>
        <p:spPr bwMode="auto">
          <a:xfrm>
            <a:off x="2302937" y="233358"/>
            <a:ext cx="6605589" cy="590563"/>
          </a:xfrm>
          <a:prstGeom prst="rect">
            <a:avLst/>
          </a:prstGeom>
          <a:gradFill rotWithShape="1">
            <a:gsLst>
              <a:gs pos="0">
                <a:schemeClr val="accent3">
                  <a:lumMod val="60000"/>
                  <a:lumOff val="40000"/>
                </a:schemeClr>
              </a:gs>
              <a:gs pos="35001">
                <a:schemeClr val="accent3">
                  <a:lumMod val="20000"/>
                  <a:lumOff val="80000"/>
                </a:schemeClr>
              </a:gs>
              <a:gs pos="100000">
                <a:schemeClr val="accent3">
                  <a:lumMod val="40000"/>
                  <a:lumOff val="60000"/>
                </a:schemeClr>
              </a:gs>
            </a:gsLst>
            <a:lin ang="16200000" scaled="1"/>
          </a:gradFill>
          <a:ln w="38100">
            <a:solidFill>
              <a:srgbClr val="002060"/>
            </a:solidFill>
            <a:miter lim="800000"/>
            <a:headEnd/>
            <a:tailEnd/>
          </a:ln>
          <a:effectLst>
            <a:outerShdw blurRad="40000" dist="20000" dir="5400000" rotWithShape="0">
              <a:srgbClr val="000000">
                <a:alpha val="37999"/>
              </a:srgbClr>
            </a:outerShdw>
          </a:effectLst>
        </p:spPr>
        <p:txBody>
          <a:bodyPr anchor="ctr"/>
          <a:lstStyle/>
          <a:p>
            <a:pPr algn="ctr" eaLnBrk="1" hangingPunct="1">
              <a:defRPr/>
            </a:pPr>
            <a:r>
              <a:rPr lang="en-GB" sz="2000">
                <a:solidFill>
                  <a:schemeClr val="dk1"/>
                </a:solidFill>
                <a:latin typeface="Calibri"/>
                <a:ea typeface="+mn-ea"/>
                <a:cs typeface="Calibri"/>
              </a:rPr>
              <a:t>Match the key word with its correct meaning</a:t>
            </a:r>
          </a:p>
        </p:txBody>
      </p:sp>
      <p:pic>
        <p:nvPicPr>
          <p:cNvPr id="28" name="Picture 2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18018" y="233359"/>
            <a:ext cx="1949449" cy="590563"/>
          </a:xfrm>
          <a:prstGeom prst="rect">
            <a:avLst/>
          </a:prstGeom>
          <a:ln w="19050" cmpd="sng">
            <a:solidFill>
              <a:srgbClr val="0C1B24"/>
            </a:solidFill>
          </a:ln>
        </p:spPr>
      </p:pic>
    </p:spTree>
    <p:extLst>
      <p:ext uri="{BB962C8B-B14F-4D97-AF65-F5344CB8AC3E}">
        <p14:creationId xmlns:p14="http://schemas.microsoft.com/office/powerpoint/2010/main" val="4174481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plenary Wheel">
    <p:spTree>
      <p:nvGrpSpPr>
        <p:cNvPr id="1" name=""/>
        <p:cNvGrpSpPr/>
        <p:nvPr/>
      </p:nvGrpSpPr>
      <p:grpSpPr>
        <a:xfrm>
          <a:off x="0" y="0"/>
          <a:ext cx="0" cy="0"/>
          <a:chOff x="0" y="0"/>
          <a:chExt cx="0" cy="0"/>
        </a:xfrm>
      </p:grpSpPr>
      <p:pic>
        <p:nvPicPr>
          <p:cNvPr id="43" name="Picture 13">
            <a:extLst>
              <a:ext uri="{FF2B5EF4-FFF2-40B4-BE49-F238E27FC236}">
                <a16:creationId xmlns:a16="http://schemas.microsoft.com/office/drawing/2014/main" id="{BBB451EA-48C9-224E-BA91-0F9ABC48280F}"/>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23674" y="221659"/>
            <a:ext cx="2520000" cy="767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913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9684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eck Learning objectives">
    <p:spTree>
      <p:nvGrpSpPr>
        <p:cNvPr id="1" name=""/>
        <p:cNvGrpSpPr/>
        <p:nvPr/>
      </p:nvGrpSpPr>
      <p:grpSpPr>
        <a:xfrm>
          <a:off x="0" y="0"/>
          <a:ext cx="0" cy="0"/>
          <a:chOff x="0" y="0"/>
          <a:chExt cx="0" cy="0"/>
        </a:xfrm>
      </p:grpSpPr>
      <p:sp>
        <p:nvSpPr>
          <p:cNvPr id="10" name="Rectangle 9"/>
          <p:cNvSpPr>
            <a:spLocks noChangeArrowheads="1"/>
          </p:cNvSpPr>
          <p:nvPr userDrawn="1"/>
        </p:nvSpPr>
        <p:spPr bwMode="auto">
          <a:xfrm>
            <a:off x="3083141" y="201084"/>
            <a:ext cx="5845705" cy="806616"/>
          </a:xfrm>
          <a:prstGeom prst="rect">
            <a:avLst/>
          </a:prstGeom>
          <a:gradFill rotWithShape="1">
            <a:gsLst>
              <a:gs pos="0">
                <a:srgbClr val="F0EAF9"/>
              </a:gs>
              <a:gs pos="64999">
                <a:schemeClr val="accent2">
                  <a:lumMod val="40000"/>
                  <a:lumOff val="60000"/>
                </a:schemeClr>
              </a:gs>
              <a:gs pos="100000">
                <a:schemeClr val="accent2">
                  <a:lumMod val="60000"/>
                  <a:lumOff val="40000"/>
                </a:schemeClr>
              </a:gs>
            </a:gsLst>
            <a:lin ang="5400000" scaled="1"/>
          </a:gradFill>
          <a:ln w="38100">
            <a:solidFill>
              <a:srgbClr val="002060"/>
            </a:solidFill>
            <a:miter lim="800000"/>
            <a:headEnd/>
            <a:tailEnd/>
          </a:ln>
          <a:effectLst>
            <a:outerShdw blurRad="40000" dist="20000" dir="5400000" rotWithShape="0">
              <a:srgbClr val="000000">
                <a:alpha val="37999"/>
              </a:srgbClr>
            </a:outerShdw>
          </a:effectLst>
        </p:spPr>
        <p:txBody>
          <a:bodyPr anchor="ctr"/>
          <a:lstStyle/>
          <a:p>
            <a:pPr algn="ctr" eaLnBrk="1" hangingPunct="1">
              <a:defRPr/>
            </a:pPr>
            <a:r>
              <a:rPr lang="en-GB" sz="6000" b="1">
                <a:solidFill>
                  <a:schemeClr val="dk1"/>
                </a:solidFill>
                <a:latin typeface="+mj-lt"/>
                <a:ea typeface="+mn-ea"/>
              </a:rPr>
              <a:t>STOP</a:t>
            </a:r>
            <a:r>
              <a:rPr lang="en-GB" sz="4000">
                <a:solidFill>
                  <a:schemeClr val="dk1"/>
                </a:solidFill>
                <a:latin typeface="+mj-lt"/>
                <a:ea typeface="+mn-ea"/>
              </a:rPr>
              <a:t>!</a:t>
            </a:r>
          </a:p>
        </p:txBody>
      </p:sp>
      <p:sp>
        <p:nvSpPr>
          <p:cNvPr id="11" name="Rectangle 4"/>
          <p:cNvSpPr txBox="1">
            <a:spLocks noChangeArrowheads="1"/>
          </p:cNvSpPr>
          <p:nvPr userDrawn="1"/>
        </p:nvSpPr>
        <p:spPr bwMode="auto">
          <a:xfrm>
            <a:off x="210402" y="1116014"/>
            <a:ext cx="6495518" cy="669654"/>
          </a:xfrm>
          <a:prstGeom prst="rect">
            <a:avLst/>
          </a:prstGeom>
          <a:gradFill rotWithShape="1">
            <a:gsLst>
              <a:gs pos="0">
                <a:srgbClr val="F5FFE6"/>
              </a:gs>
              <a:gs pos="64999">
                <a:srgbClr val="E4FDC2"/>
              </a:gs>
              <a:gs pos="100000">
                <a:srgbClr val="DAFDA7"/>
              </a:gs>
            </a:gsLst>
            <a:lin ang="54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lvl1pPr defTabSz="457200">
              <a:defRPr sz="3200">
                <a:solidFill>
                  <a:schemeClr val="tx1"/>
                </a:solidFill>
                <a:latin typeface="Arial" charset="0"/>
                <a:ea typeface="MS PGothic" charset="0"/>
                <a:cs typeface="Arial" charset="0"/>
              </a:defRPr>
            </a:lvl1pPr>
            <a:lvl2pPr defTabSz="457200">
              <a:defRPr sz="2800">
                <a:solidFill>
                  <a:schemeClr val="tx1"/>
                </a:solidFill>
                <a:latin typeface="Arial" charset="0"/>
                <a:ea typeface="Arial" charset="0"/>
                <a:cs typeface="Arial" charset="0"/>
              </a:defRPr>
            </a:lvl2pPr>
            <a:lvl3pPr defTabSz="457200">
              <a:defRPr sz="2400">
                <a:solidFill>
                  <a:schemeClr val="tx1"/>
                </a:solidFill>
                <a:latin typeface="Arial" charset="0"/>
                <a:ea typeface="Arial" charset="0"/>
                <a:cs typeface="Arial" charset="0"/>
              </a:defRPr>
            </a:lvl3pPr>
            <a:lvl4pPr defTabSz="457200">
              <a:defRPr sz="2000">
                <a:solidFill>
                  <a:schemeClr val="tx1"/>
                </a:solidFill>
                <a:latin typeface="Arial" charset="0"/>
                <a:ea typeface="Arial" charset="0"/>
                <a:cs typeface="Arial" charset="0"/>
              </a:defRPr>
            </a:lvl4pPr>
            <a:lvl5pPr defTabSz="457200">
              <a:defRPr sz="2000">
                <a:solidFill>
                  <a:schemeClr val="tx1"/>
                </a:solidFill>
                <a:latin typeface="Arial" charset="0"/>
                <a:ea typeface="Arial" charset="0"/>
                <a:cs typeface="Arial" charset="0"/>
              </a:defRPr>
            </a:lvl5pPr>
            <a:lvl6pPr defTabSz="457200" eaLnBrk="0" hangingPunct="0">
              <a:defRPr sz="2000">
                <a:solidFill>
                  <a:schemeClr val="tx1"/>
                </a:solidFill>
                <a:latin typeface="Arial" charset="0"/>
                <a:ea typeface="Arial" charset="0"/>
                <a:cs typeface="Arial" charset="0"/>
              </a:defRPr>
            </a:lvl6pPr>
            <a:lvl7pPr defTabSz="457200" eaLnBrk="0" hangingPunct="0">
              <a:defRPr sz="2000">
                <a:solidFill>
                  <a:schemeClr val="tx1"/>
                </a:solidFill>
                <a:latin typeface="Arial" charset="0"/>
                <a:ea typeface="Arial" charset="0"/>
                <a:cs typeface="Arial" charset="0"/>
              </a:defRPr>
            </a:lvl7pPr>
            <a:lvl8pPr defTabSz="457200" eaLnBrk="0" hangingPunct="0">
              <a:defRPr sz="2000">
                <a:solidFill>
                  <a:schemeClr val="tx1"/>
                </a:solidFill>
                <a:latin typeface="Arial" charset="0"/>
                <a:ea typeface="Arial" charset="0"/>
                <a:cs typeface="Arial" charset="0"/>
              </a:defRPr>
            </a:lvl8pPr>
            <a:lvl9pPr defTabSz="457200" eaLnBrk="0" hangingPunct="0">
              <a:defRPr sz="2000">
                <a:solidFill>
                  <a:schemeClr val="tx1"/>
                </a:solidFill>
                <a:latin typeface="Arial" charset="0"/>
                <a:ea typeface="Arial" charset="0"/>
                <a:cs typeface="Arial" charset="0"/>
              </a:defRPr>
            </a:lvl9pPr>
          </a:lstStyle>
          <a:p>
            <a:r>
              <a:rPr lang="en-GB" sz="2000" b="1" u="sng" kern="1200">
                <a:solidFill>
                  <a:schemeClr val="tx1"/>
                </a:solidFill>
                <a:latin typeface="Arial" charset="0"/>
                <a:ea typeface="MS PGothic" charset="0"/>
                <a:cs typeface="Arial" charset="0"/>
              </a:rPr>
              <a:t>Let us review our learning outcomes for this lesson</a:t>
            </a:r>
          </a:p>
          <a:p>
            <a:r>
              <a:rPr lang="en-GB" sz="2000" b="1" u="sng" kern="1200">
                <a:solidFill>
                  <a:schemeClr val="tx1"/>
                </a:solidFill>
                <a:latin typeface="Arial" charset="0"/>
                <a:ea typeface="MS PGothic" charset="0"/>
                <a:cs typeface="Arial" charset="0"/>
              </a:rPr>
              <a:t>Knowledge, Skills &amp; Actions</a:t>
            </a:r>
            <a:endParaRPr lang="en-GB" sz="2400" b="1" u="sng" kern="1200">
              <a:solidFill>
                <a:schemeClr val="tx1"/>
              </a:solidFill>
              <a:latin typeface="Arial" charset="0"/>
              <a:ea typeface="MS PGothic" charset="0"/>
              <a:cs typeface="Arial" charset="0"/>
            </a:endParaRPr>
          </a:p>
        </p:txBody>
      </p:sp>
      <p:pic>
        <p:nvPicPr>
          <p:cNvPr id="26" name="Picture 18">
            <a:extLst>
              <a:ext uri="{FF2B5EF4-FFF2-40B4-BE49-F238E27FC236}">
                <a16:creationId xmlns:a16="http://schemas.microsoft.com/office/drawing/2014/main" id="{301698AC-A957-C644-9387-8B36DA6E3516}"/>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10401" y="196919"/>
            <a:ext cx="2709714" cy="82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a:extLst>
              <a:ext uri="{FF2B5EF4-FFF2-40B4-BE49-F238E27FC236}">
                <a16:creationId xmlns:a16="http://schemas.microsoft.com/office/drawing/2014/main" id="{0E393AF1-CA27-4F4A-BF9A-06A4CAB5A895}"/>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800020" y="1130066"/>
            <a:ext cx="2128826" cy="64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descr="traffic-lights-2147790_960_720.png">
            <a:extLst>
              <a:ext uri="{FF2B5EF4-FFF2-40B4-BE49-F238E27FC236}">
                <a16:creationId xmlns:a16="http://schemas.microsoft.com/office/drawing/2014/main" id="{10D3CD41-7FA7-CD4F-9900-A0F8A54E4DAC}"/>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316721" y="5884364"/>
            <a:ext cx="419196" cy="838753"/>
          </a:xfrm>
          <a:prstGeom prst="rect">
            <a:avLst/>
          </a:prstGeom>
        </p:spPr>
      </p:pic>
      <p:pic>
        <p:nvPicPr>
          <p:cNvPr id="29" name="Picture 28" descr="traffic-lights-2147790_960_720.png">
            <a:extLst>
              <a:ext uri="{FF2B5EF4-FFF2-40B4-BE49-F238E27FC236}">
                <a16:creationId xmlns:a16="http://schemas.microsoft.com/office/drawing/2014/main" id="{9388A061-6A32-B242-8265-932FD086D6E6}"/>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99623" y="5882610"/>
            <a:ext cx="419196" cy="838753"/>
          </a:xfrm>
          <a:prstGeom prst="rect">
            <a:avLst/>
          </a:prstGeom>
        </p:spPr>
      </p:pic>
      <p:pic>
        <p:nvPicPr>
          <p:cNvPr id="30" name="Picture 29" descr="traffic-lights-2147790_960_720.png">
            <a:extLst>
              <a:ext uri="{FF2B5EF4-FFF2-40B4-BE49-F238E27FC236}">
                <a16:creationId xmlns:a16="http://schemas.microsoft.com/office/drawing/2014/main" id="{49340769-AE97-9D41-BF00-0BC47DE255B3}"/>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1914127" y="5963001"/>
            <a:ext cx="419196" cy="838753"/>
          </a:xfrm>
          <a:prstGeom prst="rect">
            <a:avLst/>
          </a:prstGeom>
        </p:spPr>
      </p:pic>
      <p:pic>
        <p:nvPicPr>
          <p:cNvPr id="31" name="Picture 30" descr="traffic-lights-2147790_960_720.png">
            <a:extLst>
              <a:ext uri="{FF2B5EF4-FFF2-40B4-BE49-F238E27FC236}">
                <a16:creationId xmlns:a16="http://schemas.microsoft.com/office/drawing/2014/main" id="{522BC2B0-7A6F-C94E-979D-0F4C454791C8}"/>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3716829" y="5882610"/>
            <a:ext cx="419196" cy="838753"/>
          </a:xfrm>
          <a:prstGeom prst="rect">
            <a:avLst/>
          </a:prstGeom>
        </p:spPr>
      </p:pic>
      <p:pic>
        <p:nvPicPr>
          <p:cNvPr id="32" name="Picture 31" descr="traffic-lights-2147790_960_720.png">
            <a:extLst>
              <a:ext uri="{FF2B5EF4-FFF2-40B4-BE49-F238E27FC236}">
                <a16:creationId xmlns:a16="http://schemas.microsoft.com/office/drawing/2014/main" id="{9D51B256-89C8-1642-94AA-2381F37B072F}"/>
              </a:ext>
            </a:extLst>
          </p:cNvPr>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5508110" y="5882610"/>
            <a:ext cx="419196" cy="838753"/>
          </a:xfrm>
          <a:prstGeom prst="rect">
            <a:avLst/>
          </a:prstGeom>
        </p:spPr>
      </p:pic>
      <p:sp>
        <p:nvSpPr>
          <p:cNvPr id="33" name="Rectangle 3">
            <a:extLst>
              <a:ext uri="{FF2B5EF4-FFF2-40B4-BE49-F238E27FC236}">
                <a16:creationId xmlns:a16="http://schemas.microsoft.com/office/drawing/2014/main" id="{7D60BE79-61A6-DF49-B70C-406E5013038D}"/>
              </a:ext>
            </a:extLst>
          </p:cNvPr>
          <p:cNvSpPr txBox="1">
            <a:spLocks noChangeArrowheads="1"/>
          </p:cNvSpPr>
          <p:nvPr userDrawn="1"/>
        </p:nvSpPr>
        <p:spPr bwMode="auto">
          <a:xfrm>
            <a:off x="7704449" y="5984692"/>
            <a:ext cx="1296000" cy="612000"/>
          </a:xfrm>
          <a:prstGeom prst="rect">
            <a:avLst/>
          </a:prstGeom>
          <a:gradFill rotWithShape="1">
            <a:gsLst>
              <a:gs pos="0">
                <a:schemeClr val="accent3">
                  <a:lumMod val="20000"/>
                  <a:lumOff val="80000"/>
                </a:schemeClr>
              </a:gs>
              <a:gs pos="35001">
                <a:schemeClr val="accent3">
                  <a:lumMod val="40000"/>
                  <a:lumOff val="60000"/>
                </a:schemeClr>
              </a:gs>
              <a:gs pos="100000">
                <a:schemeClr val="accent3">
                  <a:lumMod val="60000"/>
                  <a:lumOff val="40000"/>
                </a:schemeClr>
              </a:gs>
            </a:gsLst>
            <a:lin ang="16200000" scaled="1"/>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defRPr/>
            </a:pPr>
            <a:r>
              <a:rPr lang="en-GB" sz="1200">
                <a:latin typeface="Comic Sans MS"/>
                <a:cs typeface="Comic Sans MS"/>
              </a:rPr>
              <a:t>Super</a:t>
            </a:r>
          </a:p>
          <a:p>
            <a:pPr algn="ctr">
              <a:defRPr/>
            </a:pPr>
            <a:r>
              <a:rPr lang="en-GB" sz="1200">
                <a:latin typeface="Comic Sans MS"/>
                <a:cs typeface="Comic Sans MS"/>
              </a:rPr>
              <a:t>confident</a:t>
            </a:r>
          </a:p>
        </p:txBody>
      </p:sp>
      <p:sp>
        <p:nvSpPr>
          <p:cNvPr id="34" name="Rectangle 3">
            <a:extLst>
              <a:ext uri="{FF2B5EF4-FFF2-40B4-BE49-F238E27FC236}">
                <a16:creationId xmlns:a16="http://schemas.microsoft.com/office/drawing/2014/main" id="{C7CE549B-67AB-7545-9F32-66B5740458AD}"/>
              </a:ext>
            </a:extLst>
          </p:cNvPr>
          <p:cNvSpPr txBox="1">
            <a:spLocks noChangeArrowheads="1"/>
          </p:cNvSpPr>
          <p:nvPr userDrawn="1"/>
        </p:nvSpPr>
        <p:spPr bwMode="auto">
          <a:xfrm>
            <a:off x="5907780" y="5982938"/>
            <a:ext cx="1296000" cy="612000"/>
          </a:xfrm>
          <a:prstGeom prst="rect">
            <a:avLst/>
          </a:prstGeom>
          <a:gradFill rotWithShape="1">
            <a:gsLst>
              <a:gs pos="0">
                <a:schemeClr val="accent3">
                  <a:lumMod val="60000"/>
                  <a:lumOff val="40000"/>
                </a:schemeClr>
              </a:gs>
              <a:gs pos="100000">
                <a:schemeClr val="accent6">
                  <a:lumMod val="40000"/>
                  <a:lumOff val="60000"/>
                </a:schemeClr>
              </a:gs>
            </a:gsLst>
            <a:lin ang="16200000" scaled="1"/>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defRPr/>
            </a:pPr>
            <a:r>
              <a:rPr lang="en-GB" sz="1200">
                <a:latin typeface="Comic Sans MS"/>
                <a:cs typeface="Comic Sans MS"/>
              </a:rPr>
              <a:t>Very </a:t>
            </a:r>
          </a:p>
          <a:p>
            <a:pPr algn="ctr">
              <a:defRPr/>
            </a:pPr>
            <a:r>
              <a:rPr lang="en-GB" sz="1200">
                <a:latin typeface="Comic Sans MS"/>
                <a:cs typeface="Comic Sans MS"/>
              </a:rPr>
              <a:t>confident</a:t>
            </a:r>
          </a:p>
        </p:txBody>
      </p:sp>
      <p:sp>
        <p:nvSpPr>
          <p:cNvPr id="35" name="Rectangle 4">
            <a:extLst>
              <a:ext uri="{FF2B5EF4-FFF2-40B4-BE49-F238E27FC236}">
                <a16:creationId xmlns:a16="http://schemas.microsoft.com/office/drawing/2014/main" id="{D8B3FCE5-1BB1-EE47-BBF6-F748E5920C4E}"/>
              </a:ext>
            </a:extLst>
          </p:cNvPr>
          <p:cNvSpPr txBox="1">
            <a:spLocks noChangeArrowheads="1"/>
          </p:cNvSpPr>
          <p:nvPr userDrawn="1"/>
        </p:nvSpPr>
        <p:spPr bwMode="auto">
          <a:xfrm>
            <a:off x="4111189" y="5982938"/>
            <a:ext cx="1296000" cy="612000"/>
          </a:xfrm>
          <a:prstGeom prst="rect">
            <a:avLst/>
          </a:prstGeom>
          <a:gradFill rotWithShape="1">
            <a:gsLst>
              <a:gs pos="0">
                <a:schemeClr val="accent6">
                  <a:lumMod val="40000"/>
                  <a:lumOff val="60000"/>
                </a:schemeClr>
              </a:gs>
              <a:gs pos="100000">
                <a:schemeClr val="accent6">
                  <a:lumMod val="60000"/>
                  <a:lumOff val="40000"/>
                </a:schemeClr>
              </a:gs>
            </a:gsLst>
            <a:lin ang="16200000" scaled="1"/>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lnSpc>
                <a:spcPct val="120000"/>
              </a:lnSpc>
              <a:spcBef>
                <a:spcPts val="0"/>
              </a:spcBef>
              <a:defRPr/>
            </a:pPr>
            <a:r>
              <a:rPr lang="en-GB" altLang="en-US" sz="1200">
                <a:solidFill>
                  <a:schemeClr val="tx1"/>
                </a:solidFill>
                <a:latin typeface="Comic Sans MS"/>
                <a:cs typeface="Comic Sans MS"/>
              </a:rPr>
              <a:t>Confident</a:t>
            </a:r>
          </a:p>
        </p:txBody>
      </p:sp>
      <p:sp>
        <p:nvSpPr>
          <p:cNvPr id="36" name="TextBox 3">
            <a:extLst>
              <a:ext uri="{FF2B5EF4-FFF2-40B4-BE49-F238E27FC236}">
                <a16:creationId xmlns:a16="http://schemas.microsoft.com/office/drawing/2014/main" id="{B7065746-1458-494A-A172-2BAB04603E46}"/>
              </a:ext>
            </a:extLst>
          </p:cNvPr>
          <p:cNvSpPr>
            <a:spLocks noChangeArrowheads="1"/>
          </p:cNvSpPr>
          <p:nvPr userDrawn="1"/>
        </p:nvSpPr>
        <p:spPr bwMode="auto">
          <a:xfrm>
            <a:off x="2303177" y="6028055"/>
            <a:ext cx="1296000" cy="612000"/>
          </a:xfrm>
          <a:prstGeom prst="roundRect">
            <a:avLst>
              <a:gd name="adj" fmla="val 0"/>
            </a:avLst>
          </a:prstGeom>
          <a:gradFill rotWithShape="1">
            <a:gsLst>
              <a:gs pos="0">
                <a:schemeClr val="accent6">
                  <a:lumMod val="60000"/>
                  <a:lumOff val="40000"/>
                </a:schemeClr>
              </a:gs>
              <a:gs pos="100000">
                <a:schemeClr val="accent2">
                  <a:lumMod val="60000"/>
                  <a:lumOff val="40000"/>
                </a:schemeClr>
              </a:gs>
            </a:gsLst>
            <a:lin ang="16200000" scaled="1"/>
          </a:gradFill>
          <a:ln w="28575">
            <a:solidFill>
              <a:srgbClr val="002060"/>
            </a:solidFill>
            <a:round/>
            <a:headEnd/>
            <a:tailEnd/>
          </a:ln>
          <a:effectLst>
            <a:outerShdw blurRad="40000" dist="20000" dir="5400000" rotWithShape="0">
              <a:srgbClr val="000000">
                <a:alpha val="37999"/>
              </a:srgbClr>
            </a:outerShdw>
          </a:effectLst>
        </p:spPr>
        <p:txBody>
          <a:bodyPr wrap="square" anchor="ctr">
            <a:noAutofit/>
          </a:bodyPr>
          <a:lstStyle/>
          <a:p>
            <a:pPr algn="ctr">
              <a:defRPr/>
            </a:pPr>
            <a:r>
              <a:rPr lang="en-GB" sz="1200">
                <a:solidFill>
                  <a:schemeClr val="dk1"/>
                </a:solidFill>
                <a:latin typeface="Comic Sans MS"/>
                <a:cs typeface="Comic Sans MS"/>
              </a:rPr>
              <a:t>I’m getting more confidence</a:t>
            </a:r>
          </a:p>
        </p:txBody>
      </p:sp>
      <p:sp>
        <p:nvSpPr>
          <p:cNvPr id="37" name="Rectangle 4">
            <a:extLst>
              <a:ext uri="{FF2B5EF4-FFF2-40B4-BE49-F238E27FC236}">
                <a16:creationId xmlns:a16="http://schemas.microsoft.com/office/drawing/2014/main" id="{115961CB-48FA-FA4A-937E-2B8DA153F7AF}"/>
              </a:ext>
            </a:extLst>
          </p:cNvPr>
          <p:cNvSpPr txBox="1">
            <a:spLocks noChangeArrowheads="1"/>
          </p:cNvSpPr>
          <p:nvPr userDrawn="1"/>
        </p:nvSpPr>
        <p:spPr bwMode="auto">
          <a:xfrm>
            <a:off x="500614" y="5982938"/>
            <a:ext cx="1296000" cy="612000"/>
          </a:xfrm>
          <a:prstGeom prst="rect">
            <a:avLst/>
          </a:prstGeom>
          <a:gradFill rotWithShape="1">
            <a:gsLst>
              <a:gs pos="0">
                <a:schemeClr val="accent2">
                  <a:lumMod val="40000"/>
                  <a:lumOff val="60000"/>
                </a:schemeClr>
              </a:gs>
              <a:gs pos="100000">
                <a:schemeClr val="accent2">
                  <a:lumMod val="60000"/>
                  <a:lumOff val="40000"/>
                </a:schemeClr>
              </a:gs>
            </a:gsLst>
            <a:lin ang="16200000" scaled="1"/>
          </a:gradFill>
          <a:ln w="28575">
            <a:solidFill>
              <a:srgbClr val="002060"/>
            </a:solidFill>
            <a:miter lim="800000"/>
            <a:headEnd/>
            <a:tailEnd/>
          </a:ln>
          <a:effectLst>
            <a:outerShdw blurRad="50800" dist="38100" dir="5400000" algn="t" rotWithShape="0">
              <a:srgbClr val="000000">
                <a:alpha val="39999"/>
              </a:srgbClr>
            </a:outerShdw>
          </a:effectLst>
        </p:spPr>
        <p:txBody>
          <a:bodyPr anchor="ctr">
            <a:noAutofit/>
          </a:bodyPr>
          <a:lstStyle>
            <a:lvl1pPr defTabSz="457200"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a:buFont typeface="Arial" charset="0"/>
              <a:buNone/>
              <a:defRPr/>
            </a:pPr>
            <a:r>
              <a:rPr lang="en-GB" sz="1200">
                <a:latin typeface="Comic Sans MS"/>
                <a:cs typeface="Comic Sans MS"/>
              </a:rPr>
              <a:t>I’m not confident at all</a:t>
            </a:r>
          </a:p>
        </p:txBody>
      </p:sp>
      <p:cxnSp>
        <p:nvCxnSpPr>
          <p:cNvPr id="38" name="Straight Arrow Connector 37">
            <a:extLst>
              <a:ext uri="{FF2B5EF4-FFF2-40B4-BE49-F238E27FC236}">
                <a16:creationId xmlns:a16="http://schemas.microsoft.com/office/drawing/2014/main" id="{DA49742A-441E-5949-88CD-6E236FD117B7}"/>
              </a:ext>
            </a:extLst>
          </p:cNvPr>
          <p:cNvCxnSpPr>
            <a:cxnSpLocks/>
          </p:cNvCxnSpPr>
          <p:nvPr userDrawn="1"/>
        </p:nvCxnSpPr>
        <p:spPr>
          <a:xfrm flipH="1">
            <a:off x="151248" y="5730133"/>
            <a:ext cx="8849201" cy="0"/>
          </a:xfrm>
          <a:prstGeom prst="straightConnector1">
            <a:avLst/>
          </a:prstGeom>
          <a:ln w="38100">
            <a:gradFill flip="none" rotWithShape="1">
              <a:gsLst>
                <a:gs pos="0">
                  <a:schemeClr val="accent3">
                    <a:lumMod val="60000"/>
                    <a:lumOff val="40000"/>
                  </a:schemeClr>
                </a:gs>
                <a:gs pos="50000">
                  <a:schemeClr val="accent6">
                    <a:lumMod val="60000"/>
                    <a:lumOff val="40000"/>
                  </a:schemeClr>
                </a:gs>
                <a:gs pos="100000">
                  <a:schemeClr val="accent2">
                    <a:lumMod val="75000"/>
                  </a:schemeClr>
                </a:gs>
              </a:gsLst>
              <a:lin ang="0" scaled="0"/>
              <a:tileRect/>
            </a:gra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8157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am Ques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62212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837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E6CDFF"/>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107504" y="116632"/>
            <a:ext cx="8928992" cy="6624736"/>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5825839"/>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1" r:id="rId4"/>
    <p:sldLayoutId id="2147483655" r:id="rId5"/>
    <p:sldLayoutId id="2147483652" r:id="rId6"/>
    <p:sldLayoutId id="2147483653" r:id="rId7"/>
    <p:sldLayoutId id="2147483654" r:id="rId8"/>
    <p:sldLayoutId id="2147483658" r:id="rId9"/>
    <p:sldLayoutId id="2147483660"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13"/>
          <a:stretch>
            <a:fillRect/>
          </a:stretch>
        </p:blipFill>
        <p:spPr>
          <a:xfrm>
            <a:off x="0" y="0"/>
            <a:ext cx="1255885" cy="890093"/>
          </a:xfrm>
          <a:prstGeom prst="rect">
            <a:avLst/>
          </a:prstGeom>
        </p:spPr>
      </p:pic>
    </p:spTree>
    <p:extLst>
      <p:ext uri="{BB962C8B-B14F-4D97-AF65-F5344CB8AC3E}">
        <p14:creationId xmlns:p14="http://schemas.microsoft.com/office/powerpoint/2010/main" val="3341789102"/>
      </p:ext>
    </p:extLst>
  </p:cSld>
  <p:clrMap bg1="lt1" tx1="dk1" bg2="lt2" tx2="dk2" accent1="accent1" accent2="accent2" accent3="accent3" accent4="accent4" accent5="accent5" accent6="accent6" hlink="hlink" folHlink="folHlink"/>
  <p:sldLayoutIdLst>
    <p:sldLayoutId id="2147484422" r:id="rId1"/>
    <p:sldLayoutId id="2147484423" r:id="rId2"/>
    <p:sldLayoutId id="2147484424" r:id="rId3"/>
    <p:sldLayoutId id="2147484425" r:id="rId4"/>
    <p:sldLayoutId id="2147484426" r:id="rId5"/>
    <p:sldLayoutId id="2147484427" r:id="rId6"/>
    <p:sldLayoutId id="2147484428" r:id="rId7"/>
    <p:sldLayoutId id="2147484429" r:id="rId8"/>
    <p:sldLayoutId id="2147484430" r:id="rId9"/>
    <p:sldLayoutId id="2147484431" r:id="rId10"/>
    <p:sldLayoutId id="214748443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s://www.youtube.com/watch?v=ZJad7a9Pu9k" TargetMode="Externa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video" Target="https://www.youtube.com/embed/ZJad7a9Pu9k?feature=oembe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6.xml"/><Relationship Id="rId1" Type="http://schemas.openxmlformats.org/officeDocument/2006/relationships/video" Target="https://www.youtube.com/embed/DBe7-PHRav8?feature=oembe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youtube.com/watch?v=DBe7-PHRav8" TargetMode="Externa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6.xml"/><Relationship Id="rId1" Type="http://schemas.openxmlformats.org/officeDocument/2006/relationships/video" Target="https://www.youtube.com/embed/vS4hpqu37ms?feature=oembe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22.jpe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8584" y="418307"/>
            <a:ext cx="8029304" cy="1143000"/>
          </a:xfrm>
        </p:spPr>
        <p:txBody>
          <a:bodyPr lIns="91440" tIns="45720" rIns="91440" bIns="45720" anchor="t">
            <a:normAutofit/>
          </a:bodyPr>
          <a:lstStyle/>
          <a:p>
            <a:r>
              <a:rPr lang="en-US" sz="4800" b="1" u="sng">
                <a:solidFill>
                  <a:schemeClr val="tx1"/>
                </a:solidFill>
              </a:rPr>
              <a:t>Puberty and girls</a:t>
            </a:r>
            <a:endParaRPr lang="en-GB" sz="4800" b="1" u="sng">
              <a:solidFill>
                <a:schemeClr val="tx1"/>
              </a:solidFill>
            </a:endParaRPr>
          </a:p>
        </p:txBody>
      </p:sp>
      <p:pic>
        <p:nvPicPr>
          <p:cNvPr id="4" name="Picture 3"/>
          <p:cNvPicPr>
            <a:picLocks noChangeAspect="1"/>
          </p:cNvPicPr>
          <p:nvPr/>
        </p:nvPicPr>
        <p:blipFill>
          <a:blip r:embed="rId2"/>
          <a:stretch>
            <a:fillRect/>
          </a:stretch>
        </p:blipFill>
        <p:spPr>
          <a:xfrm>
            <a:off x="580580" y="3723450"/>
            <a:ext cx="1213209" cy="493819"/>
          </a:xfrm>
          <a:prstGeom prst="rect">
            <a:avLst/>
          </a:prstGeom>
        </p:spPr>
      </p:pic>
      <p:sp>
        <p:nvSpPr>
          <p:cNvPr id="5" name="TextBox 4"/>
          <p:cNvSpPr txBox="1"/>
          <p:nvPr/>
        </p:nvSpPr>
        <p:spPr>
          <a:xfrm>
            <a:off x="618522" y="4520804"/>
            <a:ext cx="7489371" cy="1569660"/>
          </a:xfrm>
          <a:prstGeom prst="rect">
            <a:avLst/>
          </a:prstGeom>
          <a:solidFill>
            <a:srgbClr val="FFFF00"/>
          </a:solidFill>
        </p:spPr>
        <p:txBody>
          <a:bodyPr wrap="square" lIns="91440" tIns="45720" rIns="91440" bIns="45720" rtlCol="0" anchor="t">
            <a:spAutoFit/>
          </a:bodyPr>
          <a:lstStyle/>
          <a:p>
            <a:r>
              <a:rPr lang="en-US" sz="3200">
                <a:ea typeface="+mn-lt"/>
                <a:cs typeface="+mn-lt"/>
              </a:rPr>
              <a:t>From last week, can you name 2 changes that happen to boys that also happen to girls?</a:t>
            </a:r>
          </a:p>
        </p:txBody>
      </p:sp>
      <p:sp>
        <p:nvSpPr>
          <p:cNvPr id="6" name="Date Placeholder 5"/>
          <p:cNvSpPr>
            <a:spLocks noGrp="1"/>
          </p:cNvSpPr>
          <p:nvPr>
            <p:ph type="dt" sz="half" idx="10"/>
          </p:nvPr>
        </p:nvSpPr>
        <p:spPr>
          <a:xfrm>
            <a:off x="6196150" y="148052"/>
            <a:ext cx="2799804" cy="365125"/>
          </a:xfrm>
        </p:spPr>
        <p:txBody>
          <a:bodyPr/>
          <a:lstStyle/>
          <a:p>
            <a:pPr>
              <a:defRPr/>
            </a:pPr>
            <a:fld id="{C032568A-4CAC-4163-B864-CAB9397D1527}" type="datetime2">
              <a:rPr lang="en-GB" smtClean="0"/>
              <a:t>Friday, 02 February 2024</a:t>
            </a:fld>
            <a:endParaRPr lang="en-GB"/>
          </a:p>
        </p:txBody>
      </p:sp>
      <p:pic>
        <p:nvPicPr>
          <p:cNvPr id="7" name="Picture 6"/>
          <p:cNvPicPr>
            <a:picLocks noChangeAspect="1"/>
          </p:cNvPicPr>
          <p:nvPr/>
        </p:nvPicPr>
        <p:blipFill>
          <a:blip r:embed="rId3"/>
          <a:stretch>
            <a:fillRect/>
          </a:stretch>
        </p:blipFill>
        <p:spPr>
          <a:xfrm>
            <a:off x="533152" y="1216322"/>
            <a:ext cx="2011854" cy="499915"/>
          </a:xfrm>
          <a:prstGeom prst="rect">
            <a:avLst/>
          </a:prstGeom>
        </p:spPr>
      </p:pic>
      <p:sp>
        <p:nvSpPr>
          <p:cNvPr id="2" name="TextBox 1">
            <a:extLst>
              <a:ext uri="{FF2B5EF4-FFF2-40B4-BE49-F238E27FC236}">
                <a16:creationId xmlns:a16="http://schemas.microsoft.com/office/drawing/2014/main" id="{D3D3FC11-EEE1-50EF-25B8-D50275D3B052}"/>
              </a:ext>
            </a:extLst>
          </p:cNvPr>
          <p:cNvSpPr txBox="1"/>
          <p:nvPr/>
        </p:nvSpPr>
        <p:spPr>
          <a:xfrm>
            <a:off x="533153" y="1750671"/>
            <a:ext cx="8424097" cy="1754326"/>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600"/>
              <a:t>Do you understand what happens to girls during puberty and how the changes can affect body image and self esteem? </a:t>
            </a:r>
            <a:endParaRPr lang="en-GB" sz="3600"/>
          </a:p>
        </p:txBody>
      </p:sp>
    </p:spTree>
    <p:extLst>
      <p:ext uri="{BB962C8B-B14F-4D97-AF65-F5344CB8AC3E}">
        <p14:creationId xmlns:p14="http://schemas.microsoft.com/office/powerpoint/2010/main" val="2693505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3309" y="1330735"/>
            <a:ext cx="6516255" cy="5039328"/>
          </a:xfrm>
          <a:prstGeom prst="rect">
            <a:avLst/>
          </a:prstGeom>
        </p:spPr>
        <p:txBody>
          <a:bodyPr wrap="square">
            <a:spAutoFit/>
          </a:bodyPr>
          <a:lstStyle/>
          <a:p>
            <a:pPr>
              <a:lnSpc>
                <a:spcPct val="107000"/>
              </a:lnSpc>
              <a:spcAft>
                <a:spcPts val="800"/>
              </a:spcAft>
            </a:pPr>
            <a:r>
              <a:rPr lang="en-GB" b="1">
                <a:solidFill>
                  <a:srgbClr val="ACD500"/>
                </a:solidFill>
                <a:latin typeface="Setimo"/>
                <a:ea typeface="Calibri" panose="020F0502020204030204" pitchFamily="34" charset="0"/>
                <a:cs typeface="Times New Roman" panose="02020603050405020304" pitchFamily="18" charset="0"/>
              </a:rPr>
              <a:t>Tampons</a:t>
            </a:r>
            <a:r>
              <a:rPr lang="en-GB">
                <a:solidFill>
                  <a:srgbClr val="ACD500"/>
                </a:solidFill>
                <a:latin typeface="Setimo"/>
                <a:ea typeface="Calibri" panose="020F0502020204030204" pitchFamily="34" charset="0"/>
                <a:cs typeface="Times New Roman" panose="02020603050405020304" pitchFamily="18" charset="0"/>
              </a:rPr>
              <a:t> </a:t>
            </a:r>
            <a:r>
              <a:rPr lang="en-GB">
                <a:latin typeface="Setimo"/>
                <a:ea typeface="Calibri" panose="020F0502020204030204" pitchFamily="34" charset="0"/>
                <a:cs typeface="Times New Roman" panose="02020603050405020304" pitchFamily="18" charset="0"/>
              </a:rPr>
              <a:t/>
            </a:r>
            <a:br>
              <a:rPr lang="en-GB">
                <a:latin typeface="Setimo"/>
                <a:ea typeface="Calibri" panose="020F0502020204030204" pitchFamily="34" charset="0"/>
                <a:cs typeface="Times New Roman" panose="02020603050405020304" pitchFamily="18" charset="0"/>
              </a:rPr>
            </a:br>
            <a:r>
              <a:rPr lang="en-GB">
                <a:latin typeface="Setimo"/>
                <a:ea typeface="Calibri" panose="020F0502020204030204" pitchFamily="34" charset="0"/>
                <a:cs typeface="Times New Roman" panose="02020603050405020304" pitchFamily="18" charset="0"/>
              </a:rPr>
              <a:t/>
            </a:r>
            <a:br>
              <a:rPr lang="en-GB">
                <a:latin typeface="Setimo"/>
                <a:ea typeface="Calibri" panose="020F0502020204030204" pitchFamily="34" charset="0"/>
                <a:cs typeface="Times New Roman" panose="02020603050405020304" pitchFamily="18" charset="0"/>
              </a:rPr>
            </a:br>
            <a:r>
              <a:rPr lang="en-GB">
                <a:latin typeface="Setimo"/>
                <a:ea typeface="Calibri" panose="020F0502020204030204" pitchFamily="34" charset="0"/>
                <a:cs typeface="Times New Roman" panose="02020603050405020304" pitchFamily="18" charset="0"/>
              </a:rPr>
              <a:t>Small tubes of material, inserted into the vagina with applicators or your finger to absorb blood. Shouldn’t be kept in for more than 8 hours. Don’t worry, they can’t get stuck or lost! They have a string attached to pull them out with. You should only use one at a time, only use on your period and use a size suitable for your flow (e.g. don’t use a super-size on your lighter days). They should be thrown in a bin, not flushed down the toilet. </a:t>
            </a:r>
            <a:endParaRPr lang="en-GB">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a:solidFill>
                  <a:srgbClr val="ACD500"/>
                </a:solidFill>
                <a:latin typeface="Setimo"/>
                <a:ea typeface="Calibri" panose="020F0502020204030204" pitchFamily="34" charset="0"/>
                <a:cs typeface="Times New Roman" panose="02020603050405020304" pitchFamily="18" charset="0"/>
              </a:rPr>
              <a:t>Pads</a:t>
            </a:r>
            <a:endParaRPr lang="en-GB">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a:latin typeface="Setimo"/>
                <a:ea typeface="Calibri" panose="020F0502020204030204" pitchFamily="34" charset="0"/>
                <a:cs typeface="Times New Roman" panose="02020603050405020304" pitchFamily="18" charset="0"/>
              </a:rPr>
              <a:t>Made of absorbent material to absorb blood. Have a sticky back - and sometimes wings – to keep them in place in your underwear. You can get them in different absorbencies depending on how heavy your period is and what time of day it is, as a longer absorbency pad can be used for night time. </a:t>
            </a:r>
            <a:endParaRPr lang="en-GB">
              <a:latin typeface="Century Gothic" panose="020B050202020202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rotWithShape="1">
          <a:blip r:embed="rId2"/>
          <a:srcRect l="76358" t="31975" r="-9609" b="26076"/>
          <a:stretch/>
        </p:blipFill>
        <p:spPr>
          <a:xfrm>
            <a:off x="7131907" y="4479227"/>
            <a:ext cx="1944378" cy="2446857"/>
          </a:xfrm>
          <a:prstGeom prst="rect">
            <a:avLst/>
          </a:prstGeom>
        </p:spPr>
      </p:pic>
      <p:pic>
        <p:nvPicPr>
          <p:cNvPr id="5" name="Picture 4"/>
          <p:cNvPicPr>
            <a:picLocks noChangeAspect="1"/>
          </p:cNvPicPr>
          <p:nvPr/>
        </p:nvPicPr>
        <p:blipFill rotWithShape="1">
          <a:blip r:embed="rId3"/>
          <a:srcRect l="4250" t="32184" r="71652" b="32653"/>
          <a:stretch/>
        </p:blipFill>
        <p:spPr>
          <a:xfrm>
            <a:off x="6180375" y="4451574"/>
            <a:ext cx="1436050" cy="2092848"/>
          </a:xfrm>
          <a:prstGeom prst="rect">
            <a:avLst/>
          </a:prstGeom>
        </p:spPr>
      </p:pic>
      <p:pic>
        <p:nvPicPr>
          <p:cNvPr id="6" name="Picture 5"/>
          <p:cNvPicPr>
            <a:picLocks noChangeAspect="1"/>
          </p:cNvPicPr>
          <p:nvPr/>
        </p:nvPicPr>
        <p:blipFill rotWithShape="1">
          <a:blip r:embed="rId4"/>
          <a:srcRect r="58416"/>
          <a:stretch/>
        </p:blipFill>
        <p:spPr>
          <a:xfrm rot="5400000">
            <a:off x="6198476" y="1693586"/>
            <a:ext cx="1463963" cy="4420253"/>
          </a:xfrm>
          <a:prstGeom prst="rect">
            <a:avLst/>
          </a:prstGeom>
        </p:spPr>
      </p:pic>
      <p:sp>
        <p:nvSpPr>
          <p:cNvPr id="7" name="TextBox 6"/>
          <p:cNvSpPr txBox="1"/>
          <p:nvPr/>
        </p:nvSpPr>
        <p:spPr>
          <a:xfrm>
            <a:off x="383309" y="258618"/>
            <a:ext cx="5583382" cy="1107996"/>
          </a:xfrm>
          <a:prstGeom prst="rect">
            <a:avLst/>
          </a:prstGeom>
          <a:noFill/>
        </p:spPr>
        <p:txBody>
          <a:bodyPr wrap="square" rtlCol="0">
            <a:spAutoFit/>
          </a:bodyPr>
          <a:lstStyle/>
          <a:p>
            <a:r>
              <a:rPr lang="en-US" sz="6600"/>
              <a:t>What to do?</a:t>
            </a:r>
            <a:endParaRPr lang="en-GB" sz="6600"/>
          </a:p>
        </p:txBody>
      </p:sp>
      <p:pic>
        <p:nvPicPr>
          <p:cNvPr id="2" name="Picture 13" descr="C:\Users\Optic Group111\Desktop\Play Video.png">
            <a:hlinkClick r:id="rId5"/>
            <a:extLst>
              <a:ext uri="{FF2B5EF4-FFF2-40B4-BE49-F238E27FC236}">
                <a16:creationId xmlns:a16="http://schemas.microsoft.com/office/drawing/2014/main" id="{5751BA55-63FB-486D-ACB9-CF56DF26AF61}"/>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913804" y="900104"/>
            <a:ext cx="1822505" cy="182250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494D5A4-595D-43B7-934C-A087744B63C7}"/>
              </a:ext>
            </a:extLst>
          </p:cNvPr>
          <p:cNvSpPr txBox="1"/>
          <p:nvPr/>
        </p:nvSpPr>
        <p:spPr>
          <a:xfrm>
            <a:off x="7066093" y="2258381"/>
            <a:ext cx="1517926" cy="523220"/>
          </a:xfrm>
          <a:prstGeom prst="rect">
            <a:avLst/>
          </a:prstGeom>
          <a:noFill/>
        </p:spPr>
        <p:txBody>
          <a:bodyPr wrap="square" rtlCol="0">
            <a:spAutoFit/>
          </a:bodyPr>
          <a:lstStyle/>
          <a:p>
            <a:pPr algn="ctr"/>
            <a:r>
              <a:rPr lang="en-GB" sz="1400"/>
              <a:t>Sanitary Towels</a:t>
            </a:r>
          </a:p>
          <a:p>
            <a:pPr algn="ctr"/>
            <a:r>
              <a:rPr lang="en-GB" sz="1400"/>
              <a:t>(Pads) </a:t>
            </a:r>
          </a:p>
        </p:txBody>
      </p:sp>
      <p:sp>
        <p:nvSpPr>
          <p:cNvPr id="8" name="TextBox 7">
            <a:extLst>
              <a:ext uri="{FF2B5EF4-FFF2-40B4-BE49-F238E27FC236}">
                <a16:creationId xmlns:a16="http://schemas.microsoft.com/office/drawing/2014/main" id="{335336FD-D93E-5299-ED6A-367E105DA03B}"/>
              </a:ext>
            </a:extLst>
          </p:cNvPr>
          <p:cNvSpPr txBox="1"/>
          <p:nvPr/>
        </p:nvSpPr>
        <p:spPr>
          <a:xfrm>
            <a:off x="7569250" y="625642"/>
            <a:ext cx="139936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Video on next slide</a:t>
            </a:r>
            <a:endParaRPr lang="en-US"/>
          </a:p>
        </p:txBody>
      </p:sp>
    </p:spTree>
    <p:extLst>
      <p:ext uri="{BB962C8B-B14F-4D97-AF65-F5344CB8AC3E}">
        <p14:creationId xmlns:p14="http://schemas.microsoft.com/office/powerpoint/2010/main" val="3552014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HOW TO PUT ON A PAD!!!! + DEMO! ♥">
            <a:hlinkClick r:id="" action="ppaction://media"/>
            <a:extLst>
              <a:ext uri="{FF2B5EF4-FFF2-40B4-BE49-F238E27FC236}">
                <a16:creationId xmlns:a16="http://schemas.microsoft.com/office/drawing/2014/main" id="{54BA9F8F-C52E-5E60-0B09-58FF672C9945}"/>
              </a:ext>
            </a:extLst>
          </p:cNvPr>
          <p:cNvPicPr>
            <a:picLocks noRot="1" noChangeAspect="1"/>
          </p:cNvPicPr>
          <p:nvPr>
            <a:videoFile r:link="rId1"/>
          </p:nvPr>
        </p:nvPicPr>
        <p:blipFill>
          <a:blip r:embed="rId3"/>
          <a:stretch>
            <a:fillRect/>
          </a:stretch>
        </p:blipFill>
        <p:spPr>
          <a:xfrm>
            <a:off x="340381" y="323645"/>
            <a:ext cx="8435473" cy="6155180"/>
          </a:xfrm>
          <a:prstGeom prst="rect">
            <a:avLst/>
          </a:prstGeom>
        </p:spPr>
      </p:pic>
    </p:spTree>
    <p:extLst>
      <p:ext uri="{BB962C8B-B14F-4D97-AF65-F5344CB8AC3E}">
        <p14:creationId xmlns:p14="http://schemas.microsoft.com/office/powerpoint/2010/main" val="4071636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Menstruation: What To Expect">
            <a:hlinkClick r:id="" action="ppaction://media"/>
            <a:extLst>
              <a:ext uri="{FF2B5EF4-FFF2-40B4-BE49-F238E27FC236}">
                <a16:creationId xmlns:a16="http://schemas.microsoft.com/office/drawing/2014/main" id="{70818FA6-8DAF-3B5F-4D09-7F7B6DB5BBF7}"/>
              </a:ext>
            </a:extLst>
          </p:cNvPr>
          <p:cNvPicPr>
            <a:picLocks noRot="1" noChangeAspect="1"/>
          </p:cNvPicPr>
          <p:nvPr>
            <a:videoFile r:link="rId1"/>
          </p:nvPr>
        </p:nvPicPr>
        <p:blipFill>
          <a:blip r:embed="rId3"/>
          <a:stretch>
            <a:fillRect/>
          </a:stretch>
        </p:blipFill>
        <p:spPr>
          <a:xfrm>
            <a:off x="238575" y="221839"/>
            <a:ext cx="8639084" cy="6395812"/>
          </a:xfrm>
          <a:prstGeom prst="rect">
            <a:avLst/>
          </a:prstGeom>
        </p:spPr>
      </p:pic>
    </p:spTree>
    <p:extLst>
      <p:ext uri="{BB962C8B-B14F-4D97-AF65-F5344CB8AC3E}">
        <p14:creationId xmlns:p14="http://schemas.microsoft.com/office/powerpoint/2010/main" val="2450766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FDDAAF-B023-E246-B2B8-01902F1995C8}"/>
              </a:ext>
            </a:extLst>
          </p:cNvPr>
          <p:cNvSpPr/>
          <p:nvPr/>
        </p:nvSpPr>
        <p:spPr>
          <a:xfrm>
            <a:off x="75584" y="318891"/>
            <a:ext cx="9027857" cy="978729"/>
          </a:xfrm>
          <a:prstGeom prst="rect">
            <a:avLst/>
          </a:prstGeom>
        </p:spPr>
        <p:txBody>
          <a:bodyPr wrap="square" lIns="91440" tIns="45720" rIns="91440" bIns="45720" anchor="t">
            <a:spAutoFit/>
          </a:bodyPr>
          <a:lstStyle/>
          <a:p>
            <a:pPr marL="365760" indent="-255905">
              <a:lnSpc>
                <a:spcPct val="90000"/>
              </a:lnSpc>
              <a:buClr>
                <a:schemeClr val="accent3"/>
              </a:buClr>
              <a:defRPr/>
            </a:pPr>
            <a:r>
              <a:rPr lang="en-GB" sz="1600">
                <a:latin typeface="Comic Sans MS"/>
              </a:rPr>
              <a:t> </a:t>
            </a:r>
            <a:r>
              <a:rPr lang="en-GB" sz="3200" b="1">
                <a:solidFill>
                  <a:srgbClr val="000000"/>
                </a:solidFill>
                <a:cs typeface="Arial"/>
              </a:rPr>
              <a:t>Many girls will feel PMS (premenstrual syndrome), symptoms can include:</a:t>
            </a:r>
            <a:r>
              <a:rPr lang="en-GB">
                <a:solidFill>
                  <a:srgbClr val="000000"/>
                </a:solidFill>
                <a:cs typeface="Arial"/>
              </a:rPr>
              <a:t> </a:t>
            </a:r>
            <a:endParaRPr lang="en-GB">
              <a:cs typeface="Arial"/>
            </a:endParaRPr>
          </a:p>
        </p:txBody>
      </p:sp>
      <p:sp>
        <p:nvSpPr>
          <p:cNvPr id="4" name="Rectangle 3">
            <a:extLst>
              <a:ext uri="{FF2B5EF4-FFF2-40B4-BE49-F238E27FC236}">
                <a16:creationId xmlns:a16="http://schemas.microsoft.com/office/drawing/2014/main" id="{464EBA7F-CC2F-F843-8ABA-3B639DC67206}"/>
              </a:ext>
            </a:extLst>
          </p:cNvPr>
          <p:cNvSpPr/>
          <p:nvPr/>
        </p:nvSpPr>
        <p:spPr>
          <a:xfrm>
            <a:off x="250721" y="3946543"/>
            <a:ext cx="3595056"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nchor="t">
            <a:spAutoFit/>
          </a:bodyPr>
          <a:lstStyle/>
          <a:p>
            <a:r>
              <a:rPr lang="en-GB" sz="2000" i="1">
                <a:cs typeface="Calibri"/>
              </a:rPr>
              <a:t>On average you only lose between 2 and 8 tablespoons of menstrual fluid during your period</a:t>
            </a:r>
          </a:p>
        </p:txBody>
      </p:sp>
      <p:sp>
        <p:nvSpPr>
          <p:cNvPr id="5" name="Rectangle 4">
            <a:extLst>
              <a:ext uri="{FF2B5EF4-FFF2-40B4-BE49-F238E27FC236}">
                <a16:creationId xmlns:a16="http://schemas.microsoft.com/office/drawing/2014/main" id="{C2280D1E-0AAA-844E-BD1C-5DAFA6123661}"/>
              </a:ext>
            </a:extLst>
          </p:cNvPr>
          <p:cNvSpPr/>
          <p:nvPr/>
        </p:nvSpPr>
        <p:spPr>
          <a:xfrm>
            <a:off x="250720" y="3554658"/>
            <a:ext cx="3595057" cy="391885"/>
          </a:xfrm>
          <a:prstGeom prst="rect">
            <a:avLst/>
          </a:prstGeom>
          <a:solidFill>
            <a:srgbClr val="C1EBBA"/>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latin typeface="Segoe UI Semibold" panose="020B0702040204020203" pitchFamily="34" charset="0"/>
                <a:cs typeface="Segoe UI Semibold" panose="020B0702040204020203" pitchFamily="34" charset="0"/>
              </a:rPr>
              <a:t>Did you know?</a:t>
            </a:r>
            <a:endParaRPr lang="en-US">
              <a:solidFill>
                <a:schemeClr val="tx1"/>
              </a:solidFill>
              <a:latin typeface="Segoe UI Semibold" panose="020B0702040204020203" pitchFamily="34" charset="0"/>
              <a:cs typeface="Segoe UI Semibold" panose="020B0702040204020203" pitchFamily="34" charset="0"/>
            </a:endParaRPr>
          </a:p>
        </p:txBody>
      </p:sp>
      <p:pic>
        <p:nvPicPr>
          <p:cNvPr id="6" name="Picture 13" descr="C:\Users\Optic Group111\Desktop\Play Video.png">
            <a:hlinkClick r:id="rId2"/>
            <a:extLst>
              <a:ext uri="{FF2B5EF4-FFF2-40B4-BE49-F238E27FC236}">
                <a16:creationId xmlns:a16="http://schemas.microsoft.com/office/drawing/2014/main" id="{4745C07B-EE81-A948-8C5F-AF20CFAB9DB3}"/>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25904" y="1470611"/>
            <a:ext cx="1822505" cy="18225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AB9C0E8-0FC2-A44E-9557-AE5C6104A606}"/>
              </a:ext>
            </a:extLst>
          </p:cNvPr>
          <p:cNvSpPr txBox="1"/>
          <p:nvPr/>
        </p:nvSpPr>
        <p:spPr>
          <a:xfrm>
            <a:off x="217237" y="2841553"/>
            <a:ext cx="1931172" cy="523220"/>
          </a:xfrm>
          <a:prstGeom prst="rect">
            <a:avLst/>
          </a:prstGeom>
          <a:noFill/>
        </p:spPr>
        <p:txBody>
          <a:bodyPr wrap="square" rtlCol="0">
            <a:spAutoFit/>
          </a:bodyPr>
          <a:lstStyle/>
          <a:p>
            <a:pPr algn="ctr"/>
            <a:r>
              <a:rPr lang="en-GB" sz="1400"/>
              <a:t>Menstrual Cycle and PMS</a:t>
            </a:r>
          </a:p>
        </p:txBody>
      </p:sp>
      <p:sp>
        <p:nvSpPr>
          <p:cNvPr id="8" name="TextBox 7">
            <a:extLst>
              <a:ext uri="{FF2B5EF4-FFF2-40B4-BE49-F238E27FC236}">
                <a16:creationId xmlns:a16="http://schemas.microsoft.com/office/drawing/2014/main" id="{C3DDC7B1-BEA6-467B-A943-EF9E04354EA0}"/>
              </a:ext>
            </a:extLst>
          </p:cNvPr>
          <p:cNvSpPr txBox="1"/>
          <p:nvPr/>
        </p:nvSpPr>
        <p:spPr>
          <a:xfrm>
            <a:off x="4536973" y="923618"/>
            <a:ext cx="2835377"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Arial"/>
              </a:rPr>
              <a:t>Tender breasts</a:t>
            </a:r>
            <a:r>
              <a:rPr lang="en-US">
                <a:cs typeface="Arial"/>
              </a:rPr>
              <a:t>​</a:t>
            </a:r>
            <a:endParaRPr lang="en-US">
              <a:cs typeface="Calibri"/>
            </a:endParaRPr>
          </a:p>
          <a:p>
            <a:pPr>
              <a:buChar char="•"/>
            </a:pPr>
            <a:r>
              <a:rPr lang="en-GB">
                <a:cs typeface="Arial"/>
              </a:rPr>
              <a:t>Headaches</a:t>
            </a:r>
            <a:r>
              <a:rPr lang="en-US">
                <a:cs typeface="Arial"/>
              </a:rPr>
              <a:t>​</a:t>
            </a:r>
          </a:p>
          <a:p>
            <a:pPr>
              <a:buChar char="•"/>
            </a:pPr>
            <a:r>
              <a:rPr lang="en-GB">
                <a:cs typeface="Arial"/>
              </a:rPr>
              <a:t>Mood swings</a:t>
            </a:r>
            <a:r>
              <a:rPr lang="en-US">
                <a:cs typeface="Arial"/>
              </a:rPr>
              <a:t>​</a:t>
            </a:r>
          </a:p>
          <a:p>
            <a:pPr>
              <a:buChar char="•"/>
            </a:pPr>
            <a:r>
              <a:rPr lang="en-GB">
                <a:cs typeface="Arial"/>
              </a:rPr>
              <a:t>Stomach cramps</a:t>
            </a:r>
            <a:r>
              <a:rPr lang="en-US">
                <a:cs typeface="Arial"/>
              </a:rPr>
              <a:t>​</a:t>
            </a:r>
          </a:p>
          <a:p>
            <a:pPr>
              <a:buChar char="•"/>
            </a:pPr>
            <a:r>
              <a:rPr lang="en-GB">
                <a:cs typeface="Arial"/>
              </a:rPr>
              <a:t>Feeling bloated</a:t>
            </a:r>
            <a:r>
              <a:rPr lang="en-US">
                <a:cs typeface="Arial"/>
              </a:rPr>
              <a:t>​</a:t>
            </a:r>
          </a:p>
          <a:p>
            <a:pPr>
              <a:buChar char="•"/>
            </a:pPr>
            <a:r>
              <a:rPr lang="en-GB">
                <a:cs typeface="Arial"/>
              </a:rPr>
              <a:t>Tiredness</a:t>
            </a:r>
            <a:r>
              <a:rPr lang="en-US">
                <a:cs typeface="Arial"/>
              </a:rPr>
              <a:t>​</a:t>
            </a:r>
          </a:p>
          <a:p>
            <a:pPr>
              <a:buChar char="•"/>
            </a:pPr>
            <a:r>
              <a:rPr lang="en-GB">
                <a:cs typeface="Arial"/>
              </a:rPr>
              <a:t>Spots</a:t>
            </a:r>
            <a:r>
              <a:rPr lang="en-US">
                <a:cs typeface="Arial"/>
              </a:rPr>
              <a:t>​</a:t>
            </a:r>
          </a:p>
          <a:p>
            <a:pPr>
              <a:buChar char="•"/>
            </a:pPr>
            <a:r>
              <a:rPr lang="en-GB">
                <a:cs typeface="Arial"/>
              </a:rPr>
              <a:t>Food cravings</a:t>
            </a:r>
            <a:r>
              <a:rPr lang="en-US">
                <a:cs typeface="Arial"/>
              </a:rPr>
              <a:t>​</a:t>
            </a:r>
          </a:p>
          <a:p>
            <a:pPr>
              <a:buChar char="•"/>
            </a:pPr>
            <a:r>
              <a:rPr lang="en-GB">
                <a:cs typeface="Arial"/>
              </a:rPr>
              <a:t>Difficulty concentrating</a:t>
            </a:r>
            <a:r>
              <a:rPr lang="en-US">
                <a:cs typeface="Arial"/>
              </a:rPr>
              <a:t>​</a:t>
            </a:r>
          </a:p>
        </p:txBody>
      </p:sp>
      <p:pic>
        <p:nvPicPr>
          <p:cNvPr id="10" name="Picture 10">
            <a:extLst>
              <a:ext uri="{FF2B5EF4-FFF2-40B4-BE49-F238E27FC236}">
                <a16:creationId xmlns:a16="http://schemas.microsoft.com/office/drawing/2014/main" id="{B561AE2C-EBCD-46F0-B2BD-D44507521ACC}"/>
              </a:ext>
            </a:extLst>
          </p:cNvPr>
          <p:cNvPicPr>
            <a:picLocks noChangeAspect="1"/>
          </p:cNvPicPr>
          <p:nvPr/>
        </p:nvPicPr>
        <p:blipFill>
          <a:blip r:embed="rId4"/>
          <a:stretch>
            <a:fillRect/>
          </a:stretch>
        </p:blipFill>
        <p:spPr>
          <a:xfrm>
            <a:off x="4536973" y="3601157"/>
            <a:ext cx="2743200" cy="2679107"/>
          </a:xfrm>
          <a:prstGeom prst="rect">
            <a:avLst/>
          </a:prstGeom>
        </p:spPr>
      </p:pic>
    </p:spTree>
    <p:extLst>
      <p:ext uri="{BB962C8B-B14F-4D97-AF65-F5344CB8AC3E}">
        <p14:creationId xmlns:p14="http://schemas.microsoft.com/office/powerpoint/2010/main" val="737922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13D272-84FD-2349-81C8-3A69FFC18F41}"/>
              </a:ext>
            </a:extLst>
          </p:cNvPr>
          <p:cNvSpPr/>
          <p:nvPr/>
        </p:nvSpPr>
        <p:spPr>
          <a:xfrm>
            <a:off x="421583" y="535643"/>
            <a:ext cx="8458095" cy="129619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122" name="Title 1"/>
          <p:cNvSpPr>
            <a:spLocks noGrp="1"/>
          </p:cNvSpPr>
          <p:nvPr>
            <p:ph type="title" idx="4294967295"/>
          </p:nvPr>
        </p:nvSpPr>
        <p:spPr>
          <a:xfrm>
            <a:off x="456536" y="833054"/>
            <a:ext cx="8395490" cy="1240056"/>
          </a:xfrm>
          <a:prstGeom prst="rect">
            <a:avLst/>
          </a:prstGeom>
        </p:spPr>
        <p:txBody>
          <a:bodyPr>
            <a:normAutofit/>
          </a:bodyPr>
          <a:lstStyle/>
          <a:p>
            <a:r>
              <a:rPr lang="en-GB" b="1">
                <a:solidFill>
                  <a:srgbClr val="0000FF"/>
                </a:solidFill>
                <a:latin typeface="Calibri"/>
                <a:ea typeface="MS PGothic" charset="0"/>
                <a:cs typeface="Calibri"/>
              </a:rPr>
              <a:t>“</a:t>
            </a:r>
            <a:r>
              <a:rPr lang="en-US" b="1">
                <a:solidFill>
                  <a:srgbClr val="0000FF"/>
                </a:solidFill>
                <a:latin typeface="Calibri"/>
                <a:ea typeface="MS PGothic" charset="0"/>
                <a:cs typeface="Calibri"/>
              </a:rPr>
              <a:t>Puberty is harder for girls</a:t>
            </a:r>
            <a:r>
              <a:rPr lang="en-GB" b="1">
                <a:solidFill>
                  <a:srgbClr val="0000FF"/>
                </a:solidFill>
                <a:latin typeface="Calibri"/>
                <a:ea typeface="MS PGothic" charset="0"/>
                <a:cs typeface="Calibri"/>
              </a:rPr>
              <a:t>”</a:t>
            </a:r>
          </a:p>
        </p:txBody>
      </p:sp>
      <p:sp>
        <p:nvSpPr>
          <p:cNvPr id="25" name="Rounded Rectangle 24">
            <a:extLst>
              <a:ext uri="{FF2B5EF4-FFF2-40B4-BE49-F238E27FC236}">
                <a16:creationId xmlns:a16="http://schemas.microsoft.com/office/drawing/2014/main" id="{60805DBD-A6DE-7448-B07C-38590D8C5A82}"/>
              </a:ext>
            </a:extLst>
          </p:cNvPr>
          <p:cNvSpPr/>
          <p:nvPr/>
        </p:nvSpPr>
        <p:spPr>
          <a:xfrm>
            <a:off x="231055" y="2075641"/>
            <a:ext cx="8913641" cy="2132453"/>
          </a:xfrm>
          <a:prstGeom prst="roundRect">
            <a:avLst/>
          </a:prstGeom>
          <a:solidFill>
            <a:srgbClr val="FFFF00"/>
          </a:solidFill>
          <a:ln w="38100">
            <a:solidFill>
              <a:srgbClr val="E6CDFF"/>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buFont typeface="Wingdings 2" pitchFamily="18" charset="2"/>
              <a:defRPr/>
            </a:pPr>
            <a:r>
              <a:rPr lang="en-US" sz="2800" b="1">
                <a:solidFill>
                  <a:srgbClr val="000000"/>
                </a:solidFill>
              </a:rPr>
              <a:t>Task 1: </a:t>
            </a:r>
            <a:r>
              <a:rPr lang="en-US" sz="2800">
                <a:solidFill>
                  <a:srgbClr val="000000"/>
                </a:solidFill>
              </a:rPr>
              <a:t>Discuss / Debate with your partner your own personal views towards this statement</a:t>
            </a:r>
            <a:endParaRPr lang="en-US" sz="2800">
              <a:solidFill>
                <a:srgbClr val="000000"/>
              </a:solidFill>
              <a:cs typeface="Calibri"/>
            </a:endParaRPr>
          </a:p>
          <a:p>
            <a:pPr>
              <a:buFont typeface="Wingdings 2" pitchFamily="18" charset="2"/>
              <a:defRPr/>
            </a:pPr>
            <a:endParaRPr lang="en-US" sz="2800" b="1">
              <a:solidFill>
                <a:srgbClr val="000000"/>
              </a:solidFill>
              <a:cs typeface="Calibri"/>
            </a:endParaRPr>
          </a:p>
          <a:p>
            <a:pPr>
              <a:defRPr/>
            </a:pPr>
            <a:r>
              <a:rPr lang="en-US" sz="2800" b="1">
                <a:solidFill>
                  <a:srgbClr val="000000"/>
                </a:solidFill>
              </a:rPr>
              <a:t>Task 2: </a:t>
            </a:r>
            <a:r>
              <a:rPr lang="en-US" sz="2800">
                <a:solidFill>
                  <a:srgbClr val="000000"/>
                </a:solidFill>
              </a:rPr>
              <a:t>write your answer and give at least 2 reasons why?</a:t>
            </a:r>
            <a:endParaRPr lang="en-US" sz="2800">
              <a:solidFill>
                <a:srgbClr val="000000"/>
              </a:solidFill>
              <a:cs typeface="Calibri"/>
            </a:endParaRPr>
          </a:p>
        </p:txBody>
      </p:sp>
      <p:pic>
        <p:nvPicPr>
          <p:cNvPr id="2" name="Picture 2" descr="A picture containing shape&#10;&#10;Description automatically generated">
            <a:extLst>
              <a:ext uri="{FF2B5EF4-FFF2-40B4-BE49-F238E27FC236}">
                <a16:creationId xmlns:a16="http://schemas.microsoft.com/office/drawing/2014/main" id="{D62C037E-1860-488D-A752-1F397C564E52}"/>
              </a:ext>
            </a:extLst>
          </p:cNvPr>
          <p:cNvPicPr>
            <a:picLocks noChangeAspect="1"/>
          </p:cNvPicPr>
          <p:nvPr/>
        </p:nvPicPr>
        <p:blipFill>
          <a:blip r:embed="rId3"/>
          <a:stretch>
            <a:fillRect/>
          </a:stretch>
        </p:blipFill>
        <p:spPr>
          <a:xfrm>
            <a:off x="1052666" y="4463600"/>
            <a:ext cx="5333385" cy="1931301"/>
          </a:xfrm>
          <a:prstGeom prst="rect">
            <a:avLst/>
          </a:prstGeom>
        </p:spPr>
      </p:pic>
      <p:pic>
        <p:nvPicPr>
          <p:cNvPr id="3" name="Picture 3" descr="A picture containing text, clipart, light&#10;&#10;Description automatically generated">
            <a:extLst>
              <a:ext uri="{FF2B5EF4-FFF2-40B4-BE49-F238E27FC236}">
                <a16:creationId xmlns:a16="http://schemas.microsoft.com/office/drawing/2014/main" id="{66225AA5-BFBD-4FB6-AD53-A6F2FAB29D94}"/>
              </a:ext>
            </a:extLst>
          </p:cNvPr>
          <p:cNvPicPr>
            <a:picLocks noChangeAspect="1"/>
          </p:cNvPicPr>
          <p:nvPr/>
        </p:nvPicPr>
        <p:blipFill>
          <a:blip r:embed="rId4"/>
          <a:stretch>
            <a:fillRect/>
          </a:stretch>
        </p:blipFill>
        <p:spPr>
          <a:xfrm>
            <a:off x="6385130" y="4461695"/>
            <a:ext cx="1213054" cy="1842933"/>
          </a:xfrm>
          <a:prstGeom prst="rect">
            <a:avLst/>
          </a:prstGeom>
        </p:spPr>
      </p:pic>
    </p:spTree>
    <p:extLst>
      <p:ext uri="{BB962C8B-B14F-4D97-AF65-F5344CB8AC3E}">
        <p14:creationId xmlns:p14="http://schemas.microsoft.com/office/powerpoint/2010/main" val="248328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9366B-52BA-46B5-B991-021FC624FFB0}"/>
              </a:ext>
            </a:extLst>
          </p:cNvPr>
          <p:cNvSpPr>
            <a:spLocks noGrp="1"/>
          </p:cNvSpPr>
          <p:nvPr>
            <p:ph type="title"/>
          </p:nvPr>
        </p:nvSpPr>
        <p:spPr>
          <a:xfrm>
            <a:off x="459095" y="411009"/>
            <a:ext cx="7772400" cy="1143000"/>
          </a:xfrm>
        </p:spPr>
        <p:txBody>
          <a:bodyPr lIns="91440" tIns="45720" rIns="91440" bIns="45720" anchor="t"/>
          <a:lstStyle/>
          <a:p>
            <a:pPr algn="l">
              <a:defRPr/>
            </a:pPr>
            <a:r>
              <a:rPr lang="en-GB" sz="6600" b="0">
                <a:solidFill>
                  <a:srgbClr val="FF0000"/>
                </a:solidFill>
                <a:latin typeface="Manus"/>
                <a:ea typeface="ＭＳ Ｐゴシック"/>
              </a:rPr>
              <a:t>Changes </a:t>
            </a:r>
            <a:r>
              <a:rPr lang="en-GB" sz="6600">
                <a:solidFill>
                  <a:srgbClr val="FF0000"/>
                </a:solidFill>
                <a:latin typeface="Manus"/>
                <a:ea typeface="ＭＳ Ｐゴシック"/>
              </a:rPr>
              <a:t>in Girls</a:t>
            </a:r>
            <a:endParaRPr lang="en-GB" sz="6600" b="0">
              <a:solidFill>
                <a:srgbClr val="FF0000"/>
              </a:solidFill>
              <a:latin typeface="Manus"/>
              <a:ea typeface="ＭＳ Ｐゴシック"/>
            </a:endParaRPr>
          </a:p>
        </p:txBody>
      </p:sp>
      <p:sp>
        <p:nvSpPr>
          <p:cNvPr id="29700" name="Content Placeholder 2">
            <a:extLst>
              <a:ext uri="{FF2B5EF4-FFF2-40B4-BE49-F238E27FC236}">
                <a16:creationId xmlns:a16="http://schemas.microsoft.com/office/drawing/2014/main" id="{650B33FE-7E77-447E-8A2B-809BB4954903}"/>
              </a:ext>
            </a:extLst>
          </p:cNvPr>
          <p:cNvSpPr>
            <a:spLocks noGrp="1"/>
          </p:cNvSpPr>
          <p:nvPr>
            <p:ph idx="1"/>
          </p:nvPr>
        </p:nvSpPr>
        <p:spPr>
          <a:xfrm>
            <a:off x="308948" y="1600098"/>
            <a:ext cx="6372225" cy="4400550"/>
          </a:xfrm>
        </p:spPr>
        <p:txBody>
          <a:bodyPr lIns="91440" tIns="45720" rIns="91440" bIns="45720" anchor="t"/>
          <a:lstStyle/>
          <a:p>
            <a:r>
              <a:rPr lang="en-GB" altLang="en-US" sz="2400">
                <a:latin typeface="Setimo"/>
                <a:cs typeface="Setimo" panose="020B0603020204030204" pitchFamily="34" charset="0"/>
              </a:rPr>
              <a:t>Your nipples and breasts will get bigger (you might wear a bra).</a:t>
            </a:r>
          </a:p>
          <a:p>
            <a:r>
              <a:rPr lang="en-GB" altLang="en-US" sz="2400">
                <a:latin typeface="Setimo"/>
                <a:cs typeface="Setimo" panose="020B0603020204030204" pitchFamily="34" charset="0"/>
              </a:rPr>
              <a:t>You will grow pubic hair.</a:t>
            </a:r>
          </a:p>
          <a:p>
            <a:r>
              <a:rPr lang="en-GB" altLang="en-US" sz="2400">
                <a:latin typeface="Setimo"/>
                <a:cs typeface="Setimo" panose="020B0603020204030204" pitchFamily="34" charset="0"/>
              </a:rPr>
              <a:t>Your body shape may grow more curvy and your hips may get wider.</a:t>
            </a:r>
          </a:p>
          <a:p>
            <a:r>
              <a:rPr lang="en-GB" altLang="en-US" sz="2400">
                <a:latin typeface="Setimo"/>
                <a:cs typeface="Setimo" panose="020B0603020204030204" pitchFamily="34" charset="0"/>
              </a:rPr>
              <a:t>You might start to get vaginal discharge - clear/milky liquid in your underwear which keeps the vagina healthy.</a:t>
            </a:r>
          </a:p>
          <a:p>
            <a:r>
              <a:rPr lang="en-GB" altLang="en-US" sz="2400">
                <a:latin typeface="Setimo"/>
                <a:cs typeface="Setimo" panose="020B0603020204030204" pitchFamily="34" charset="0"/>
              </a:rPr>
              <a:t>Your periods will start at some point.</a:t>
            </a:r>
          </a:p>
          <a:p>
            <a:r>
              <a:rPr lang="en-GB" altLang="en-US" sz="2400">
                <a:latin typeface="Setimo"/>
              </a:rPr>
              <a:t>You will grow taller</a:t>
            </a:r>
          </a:p>
          <a:p>
            <a:endParaRPr lang="en-GB" altLang="en-US"/>
          </a:p>
        </p:txBody>
      </p:sp>
      <p:sp>
        <p:nvSpPr>
          <p:cNvPr id="3" name="TextBox 2">
            <a:extLst>
              <a:ext uri="{FF2B5EF4-FFF2-40B4-BE49-F238E27FC236}">
                <a16:creationId xmlns:a16="http://schemas.microsoft.com/office/drawing/2014/main" id="{F09B217D-0C42-47C5-B429-10660A386BF9}"/>
              </a:ext>
            </a:extLst>
          </p:cNvPr>
          <p:cNvSpPr txBox="1"/>
          <p:nvPr/>
        </p:nvSpPr>
        <p:spPr>
          <a:xfrm>
            <a:off x="6767665" y="527253"/>
            <a:ext cx="2070304" cy="2862322"/>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t>Will all this happen at the same time?</a:t>
            </a:r>
          </a:p>
        </p:txBody>
      </p:sp>
      <p:pic>
        <p:nvPicPr>
          <p:cNvPr id="4" name="Picture 4" descr="A picture containing shape&#10;&#10;Description automatically generated">
            <a:extLst>
              <a:ext uri="{FF2B5EF4-FFF2-40B4-BE49-F238E27FC236}">
                <a16:creationId xmlns:a16="http://schemas.microsoft.com/office/drawing/2014/main" id="{6EC37042-2127-479C-A62C-B3206FE95D37}"/>
              </a:ext>
            </a:extLst>
          </p:cNvPr>
          <p:cNvPicPr>
            <a:picLocks noChangeAspect="1"/>
          </p:cNvPicPr>
          <p:nvPr/>
        </p:nvPicPr>
        <p:blipFill>
          <a:blip r:embed="rId3"/>
          <a:stretch>
            <a:fillRect/>
          </a:stretch>
        </p:blipFill>
        <p:spPr>
          <a:xfrm>
            <a:off x="6988892" y="3154679"/>
            <a:ext cx="1849080" cy="668472"/>
          </a:xfrm>
          <a:prstGeom prst="rect">
            <a:avLst/>
          </a:prstGeom>
        </p:spPr>
      </p:pic>
      <p:sp>
        <p:nvSpPr>
          <p:cNvPr id="7" name="TextBox 6">
            <a:extLst>
              <a:ext uri="{FF2B5EF4-FFF2-40B4-BE49-F238E27FC236}">
                <a16:creationId xmlns:a16="http://schemas.microsoft.com/office/drawing/2014/main" id="{D9C40747-F23A-44F5-9DEE-E969CD45D9AB}"/>
              </a:ext>
            </a:extLst>
          </p:cNvPr>
          <p:cNvSpPr txBox="1"/>
          <p:nvPr/>
        </p:nvSpPr>
        <p:spPr>
          <a:xfrm>
            <a:off x="3039874" y="6154835"/>
            <a:ext cx="5838866" cy="369332"/>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What happens to girls and boys? Think back to last week?</a:t>
            </a:r>
          </a:p>
        </p:txBody>
      </p:sp>
    </p:spTree>
    <p:extLst>
      <p:ext uri="{BB962C8B-B14F-4D97-AF65-F5344CB8AC3E}">
        <p14:creationId xmlns:p14="http://schemas.microsoft.com/office/powerpoint/2010/main" val="332362245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9998E1-BB8A-4B9B-91DB-6EA554C492E5}"/>
              </a:ext>
            </a:extLst>
          </p:cNvPr>
          <p:cNvSpPr txBox="1"/>
          <p:nvPr/>
        </p:nvSpPr>
        <p:spPr>
          <a:xfrm>
            <a:off x="3753171" y="315078"/>
            <a:ext cx="5159828" cy="923330"/>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Glue in your handout sheet and label the parts of the female anatomy – do you remember this from science?</a:t>
            </a:r>
          </a:p>
        </p:txBody>
      </p:sp>
      <p:pic>
        <p:nvPicPr>
          <p:cNvPr id="4" name="Picture 3"/>
          <p:cNvPicPr>
            <a:picLocks noChangeAspect="1"/>
          </p:cNvPicPr>
          <p:nvPr/>
        </p:nvPicPr>
        <p:blipFill>
          <a:blip r:embed="rId2"/>
          <a:stretch>
            <a:fillRect/>
          </a:stretch>
        </p:blipFill>
        <p:spPr>
          <a:xfrm>
            <a:off x="285165" y="1321535"/>
            <a:ext cx="8637164" cy="4515847"/>
          </a:xfrm>
          <a:prstGeom prst="rect">
            <a:avLst/>
          </a:prstGeom>
        </p:spPr>
      </p:pic>
      <p:sp>
        <p:nvSpPr>
          <p:cNvPr id="2" name="TextBox 1">
            <a:extLst>
              <a:ext uri="{FF2B5EF4-FFF2-40B4-BE49-F238E27FC236}">
                <a16:creationId xmlns:a16="http://schemas.microsoft.com/office/drawing/2014/main" id="{5ECBC730-34D9-4228-9538-4C3CEB9628F4}"/>
              </a:ext>
            </a:extLst>
          </p:cNvPr>
          <p:cNvSpPr txBox="1"/>
          <p:nvPr/>
        </p:nvSpPr>
        <p:spPr>
          <a:xfrm>
            <a:off x="5209867" y="1965222"/>
            <a:ext cx="1784553" cy="400110"/>
          </a:xfrm>
          <a:prstGeom prst="rect">
            <a:avLst/>
          </a:prstGeom>
          <a:solidFill>
            <a:srgbClr val="FCB0A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Or Uterus</a:t>
            </a:r>
            <a:endParaRPr lang="en-US" sz="2000" b="1">
              <a:cs typeface="Calibri"/>
            </a:endParaRPr>
          </a:p>
        </p:txBody>
      </p:sp>
    </p:spTree>
    <p:extLst>
      <p:ext uri="{BB962C8B-B14F-4D97-AF65-F5344CB8AC3E}">
        <p14:creationId xmlns:p14="http://schemas.microsoft.com/office/powerpoint/2010/main" val="539986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B4CC1793-2BFB-459F-AD46-CF8E0F153988}"/>
              </a:ext>
            </a:extLst>
          </p:cNvPr>
          <p:cNvSpPr txBox="1"/>
          <p:nvPr/>
        </p:nvSpPr>
        <p:spPr>
          <a:xfrm>
            <a:off x="195552" y="175369"/>
            <a:ext cx="6255158" cy="584775"/>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t>Watch the video and then your teacher will talk you through it again with the diagram and answer your questions</a:t>
            </a:r>
          </a:p>
        </p:txBody>
      </p:sp>
      <p:pic>
        <p:nvPicPr>
          <p:cNvPr id="3" name="Online Media 2" title="Your Menstrual Cycle &amp; Periods in 3 Minutes">
            <a:hlinkClick r:id="" action="ppaction://media"/>
            <a:extLst>
              <a:ext uri="{FF2B5EF4-FFF2-40B4-BE49-F238E27FC236}">
                <a16:creationId xmlns:a16="http://schemas.microsoft.com/office/drawing/2014/main" id="{3B52C992-F677-9488-887D-07599F64AA33}"/>
              </a:ext>
            </a:extLst>
          </p:cNvPr>
          <p:cNvPicPr>
            <a:picLocks noRot="1" noChangeAspect="1"/>
          </p:cNvPicPr>
          <p:nvPr>
            <a:videoFile r:link="rId1"/>
          </p:nvPr>
        </p:nvPicPr>
        <p:blipFill>
          <a:blip r:embed="rId3"/>
          <a:stretch>
            <a:fillRect/>
          </a:stretch>
        </p:blipFill>
        <p:spPr>
          <a:xfrm>
            <a:off x="353145" y="867355"/>
            <a:ext cx="8522691" cy="5735157"/>
          </a:xfrm>
          <a:prstGeom prst="rect">
            <a:avLst/>
          </a:prstGeom>
        </p:spPr>
      </p:pic>
    </p:spTree>
    <p:extLst>
      <p:ext uri="{BB962C8B-B14F-4D97-AF65-F5344CB8AC3E}">
        <p14:creationId xmlns:p14="http://schemas.microsoft.com/office/powerpoint/2010/main" val="3113387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4906E-5E3C-1925-EC72-FB7B1DB07CB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1C8FE7E-D5EE-5860-2696-F64126AA1831}"/>
              </a:ext>
            </a:extLst>
          </p:cNvPr>
          <p:cNvSpPr txBox="1"/>
          <p:nvPr/>
        </p:nvSpPr>
        <p:spPr>
          <a:xfrm>
            <a:off x="3753171" y="315078"/>
            <a:ext cx="5159828" cy="923330"/>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Glue in your handout sheet and label the parts of the female anatomy – do you remember this from science?</a:t>
            </a:r>
          </a:p>
        </p:txBody>
      </p:sp>
      <p:pic>
        <p:nvPicPr>
          <p:cNvPr id="4" name="Picture 3">
            <a:extLst>
              <a:ext uri="{FF2B5EF4-FFF2-40B4-BE49-F238E27FC236}">
                <a16:creationId xmlns:a16="http://schemas.microsoft.com/office/drawing/2014/main" id="{62C62ACD-7314-90AC-276C-667FF869373D}"/>
              </a:ext>
            </a:extLst>
          </p:cNvPr>
          <p:cNvPicPr>
            <a:picLocks noChangeAspect="1"/>
          </p:cNvPicPr>
          <p:nvPr/>
        </p:nvPicPr>
        <p:blipFill>
          <a:blip r:embed="rId2"/>
          <a:stretch>
            <a:fillRect/>
          </a:stretch>
        </p:blipFill>
        <p:spPr>
          <a:xfrm>
            <a:off x="285165" y="1321535"/>
            <a:ext cx="8637164" cy="4515847"/>
          </a:xfrm>
          <a:prstGeom prst="rect">
            <a:avLst/>
          </a:prstGeom>
        </p:spPr>
      </p:pic>
      <p:sp>
        <p:nvSpPr>
          <p:cNvPr id="2" name="TextBox 1">
            <a:extLst>
              <a:ext uri="{FF2B5EF4-FFF2-40B4-BE49-F238E27FC236}">
                <a16:creationId xmlns:a16="http://schemas.microsoft.com/office/drawing/2014/main" id="{F54A068E-3C82-7B97-69A4-3127AB0112CC}"/>
              </a:ext>
            </a:extLst>
          </p:cNvPr>
          <p:cNvSpPr txBox="1"/>
          <p:nvPr/>
        </p:nvSpPr>
        <p:spPr>
          <a:xfrm>
            <a:off x="5209867" y="1965222"/>
            <a:ext cx="1784553" cy="400110"/>
          </a:xfrm>
          <a:prstGeom prst="rect">
            <a:avLst/>
          </a:prstGeom>
          <a:solidFill>
            <a:srgbClr val="FCB0A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Or Uterus</a:t>
            </a:r>
            <a:endParaRPr lang="en-US" sz="2000" b="1">
              <a:cs typeface="Calibri"/>
            </a:endParaRPr>
          </a:p>
        </p:txBody>
      </p:sp>
    </p:spTree>
    <p:extLst>
      <p:ext uri="{BB962C8B-B14F-4D97-AF65-F5344CB8AC3E}">
        <p14:creationId xmlns:p14="http://schemas.microsoft.com/office/powerpoint/2010/main" val="489832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244C7-DCF8-4FE8-B389-10F8532131A7}"/>
              </a:ext>
            </a:extLst>
          </p:cNvPr>
          <p:cNvSpPr>
            <a:spLocks noGrp="1"/>
          </p:cNvSpPr>
          <p:nvPr>
            <p:ph type="title"/>
          </p:nvPr>
        </p:nvSpPr>
        <p:spPr>
          <a:xfrm>
            <a:off x="250825" y="293688"/>
            <a:ext cx="7772400" cy="1143000"/>
          </a:xfrm>
        </p:spPr>
        <p:txBody>
          <a:bodyPr lIns="91440" tIns="45720" rIns="91440" bIns="45720" anchor="t"/>
          <a:lstStyle/>
          <a:p>
            <a:pPr algn="l">
              <a:defRPr/>
            </a:pPr>
            <a:r>
              <a:rPr lang="en-GB" sz="7200" b="0">
                <a:solidFill>
                  <a:srgbClr val="FF0000"/>
                </a:solidFill>
                <a:latin typeface="Manus"/>
                <a:ea typeface="ＭＳ Ｐゴシック"/>
              </a:rPr>
              <a:t>Periods or Menstruation</a:t>
            </a:r>
            <a:r>
              <a:rPr lang="en-GB" sz="7200">
                <a:solidFill>
                  <a:srgbClr val="ACD500"/>
                </a:solidFill>
                <a:latin typeface="Manus"/>
                <a:ea typeface="ＭＳ Ｐゴシック"/>
              </a:rPr>
              <a:t> </a:t>
            </a:r>
            <a:endParaRPr lang="en-GB" sz="7200" b="0">
              <a:solidFill>
                <a:srgbClr val="ACD500"/>
              </a:solidFill>
              <a:latin typeface="Manus" pitchFamily="50" charset="0"/>
              <a:ea typeface="ＭＳ Ｐゴシック" pitchFamily="34" charset="-128"/>
            </a:endParaRPr>
          </a:p>
        </p:txBody>
      </p:sp>
      <p:sp>
        <p:nvSpPr>
          <p:cNvPr id="33795" name="Content Placeholder 2">
            <a:extLst>
              <a:ext uri="{FF2B5EF4-FFF2-40B4-BE49-F238E27FC236}">
                <a16:creationId xmlns:a16="http://schemas.microsoft.com/office/drawing/2014/main" id="{B7A1EABA-AC88-4141-BC7D-40DCFE746D4E}"/>
              </a:ext>
            </a:extLst>
          </p:cNvPr>
          <p:cNvSpPr>
            <a:spLocks noGrp="1"/>
          </p:cNvSpPr>
          <p:nvPr>
            <p:ph idx="1"/>
          </p:nvPr>
        </p:nvSpPr>
        <p:spPr>
          <a:xfrm>
            <a:off x="301625" y="2556208"/>
            <a:ext cx="8582338" cy="4400550"/>
          </a:xfrm>
        </p:spPr>
        <p:txBody>
          <a:bodyPr lIns="91440" tIns="45720" rIns="91440" bIns="45720" anchor="t"/>
          <a:lstStyle/>
          <a:p>
            <a:pPr marL="0" indent="0">
              <a:buNone/>
            </a:pPr>
            <a:r>
              <a:rPr lang="en-GB" altLang="en-US" sz="3600">
                <a:latin typeface="Setimo"/>
                <a:ea typeface="MS PGothic"/>
                <a:cs typeface="Setimo" panose="020B0603020204030204" pitchFamily="34" charset="0"/>
              </a:rPr>
              <a:t>Every month (ish), the ovaries release an egg – this is called ovulation. If this egg is not fertilised by a sperm, the egg does NOT embed in the uterus and instead comes out through the vagina, and this is what period blood is. A period will usually last for two to ten days.</a:t>
            </a:r>
          </a:p>
          <a:p>
            <a:pPr marL="0" indent="0">
              <a:buFontTx/>
              <a:buNone/>
            </a:pPr>
            <a:endParaRPr lang="en-GB" altLang="en-US" sz="2800"/>
          </a:p>
        </p:txBody>
      </p:sp>
      <p:pic>
        <p:nvPicPr>
          <p:cNvPr id="33796" name="Picture 3">
            <a:extLst>
              <a:ext uri="{FF2B5EF4-FFF2-40B4-BE49-F238E27FC236}">
                <a16:creationId xmlns:a16="http://schemas.microsoft.com/office/drawing/2014/main" id="{4EDB3C20-3316-4EFB-BA09-421EB9FAC2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1106" y="433110"/>
            <a:ext cx="3150635" cy="1153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8332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6D83BC0E-D808-4E52-A4D8-1D4EF91B4338}"/>
              </a:ext>
            </a:extLst>
          </p:cNvPr>
          <p:cNvPicPr>
            <a:picLocks noChangeAspect="1"/>
          </p:cNvPicPr>
          <p:nvPr/>
        </p:nvPicPr>
        <p:blipFill>
          <a:blip r:embed="rId2"/>
          <a:stretch>
            <a:fillRect/>
          </a:stretch>
        </p:blipFill>
        <p:spPr>
          <a:xfrm>
            <a:off x="113043" y="530146"/>
            <a:ext cx="8917602" cy="5348664"/>
          </a:xfrm>
          <a:prstGeom prst="rect">
            <a:avLst/>
          </a:prstGeom>
        </p:spPr>
      </p:pic>
    </p:spTree>
    <p:extLst>
      <p:ext uri="{BB962C8B-B14F-4D97-AF65-F5344CB8AC3E}">
        <p14:creationId xmlns:p14="http://schemas.microsoft.com/office/powerpoint/2010/main" val="2551897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9044" y="3528447"/>
            <a:ext cx="4730993" cy="4115011"/>
          </a:xfrm>
        </p:spPr>
      </p:pic>
      <p:sp>
        <p:nvSpPr>
          <p:cNvPr id="8" name="Rectangle 2">
            <a:extLst>
              <a:ext uri="{FF2B5EF4-FFF2-40B4-BE49-F238E27FC236}">
                <a16:creationId xmlns:a16="http://schemas.microsoft.com/office/drawing/2014/main" id="{C7846DC6-B50E-482A-9279-B151B0F057FA}"/>
              </a:ext>
            </a:extLst>
          </p:cNvPr>
          <p:cNvSpPr>
            <a:spLocks noChangeArrowheads="1"/>
          </p:cNvSpPr>
          <p:nvPr/>
        </p:nvSpPr>
        <p:spPr bwMode="auto">
          <a:xfrm>
            <a:off x="822464" y="203415"/>
            <a:ext cx="78486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defTabSz="449263">
              <a:spcBef>
                <a:spcPts val="800"/>
              </a:spcBef>
              <a:buClr>
                <a:srgbClr val="000000"/>
              </a:buClr>
              <a:buSzPct val="100000"/>
              <a:buFont typeface="Times New Roman" panose="02020603050405020304" pitchFamily="18" charset="0"/>
              <a:defRPr sz="3200">
                <a:solidFill>
                  <a:srgbClr val="000000"/>
                </a:solidFill>
                <a:latin typeface="Century Gothic" panose="020B0502020202020204" pitchFamily="34" charset="0"/>
                <a:ea typeface="MS PGothic" panose="020B0600070205080204" pitchFamily="34" charset="-128"/>
              </a:defRPr>
            </a:lvl1pPr>
            <a:lvl2pPr marL="742950" indent="-285750" defTabSz="449263">
              <a:spcBef>
                <a:spcPts val="700"/>
              </a:spcBef>
              <a:buClr>
                <a:srgbClr val="000000"/>
              </a:buClr>
              <a:buSzPct val="100000"/>
              <a:buFont typeface="Times New Roman" panose="02020603050405020304" pitchFamily="18" charset="0"/>
              <a:defRPr sz="2800">
                <a:solidFill>
                  <a:srgbClr val="000000"/>
                </a:solidFill>
                <a:latin typeface="Century Gothic" panose="020B0502020202020204" pitchFamily="34" charset="0"/>
                <a:ea typeface="MS PGothic" panose="020B0600070205080204" pitchFamily="34" charset="-128"/>
              </a:defRPr>
            </a:lvl2pPr>
            <a:lvl3pPr marL="1143000" indent="-228600" defTabSz="449263">
              <a:spcBef>
                <a:spcPts val="600"/>
              </a:spcBef>
              <a:buClr>
                <a:srgbClr val="000000"/>
              </a:buClr>
              <a:buSzPct val="100000"/>
              <a:buFont typeface="Times New Roman" panose="02020603050405020304" pitchFamily="18" charset="0"/>
              <a:defRPr sz="2400">
                <a:solidFill>
                  <a:srgbClr val="000000"/>
                </a:solidFill>
                <a:latin typeface="Century Gothic" panose="020B0502020202020204" pitchFamily="34" charset="0"/>
                <a:ea typeface="MS PGothic" panose="020B0600070205080204" pitchFamily="34" charset="-128"/>
              </a:defRPr>
            </a:lvl3pPr>
            <a:lvl4pPr marL="1600200" indent="-228600" defTabSz="449263">
              <a:spcBef>
                <a:spcPts val="500"/>
              </a:spcBef>
              <a:buClr>
                <a:srgbClr val="000000"/>
              </a:buClr>
              <a:buSzPct val="100000"/>
              <a:buFont typeface="Times New Roman" panose="02020603050405020304" pitchFamily="18" charset="0"/>
              <a:defRPr sz="2000">
                <a:solidFill>
                  <a:srgbClr val="000000"/>
                </a:solidFill>
                <a:latin typeface="Century Gothic" panose="020B0502020202020204" pitchFamily="34" charset="0"/>
                <a:ea typeface="MS PGothic" panose="020B0600070205080204" pitchFamily="34" charset="-128"/>
              </a:defRPr>
            </a:lvl4pPr>
            <a:lvl5pPr marL="2057400" indent="-228600" defTabSz="449263">
              <a:spcBef>
                <a:spcPts val="500"/>
              </a:spcBef>
              <a:buClr>
                <a:srgbClr val="000000"/>
              </a:buClr>
              <a:buSzPct val="100000"/>
              <a:buFont typeface="Times New Roman" panose="02020603050405020304" pitchFamily="18" charset="0"/>
              <a:defRPr sz="2000">
                <a:solidFill>
                  <a:srgbClr val="000000"/>
                </a:solidFill>
                <a:latin typeface="Century Gothic" panose="020B0502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entury Gothic" panose="020B0502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entury Gothic" panose="020B0502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entury Gothic" panose="020B0502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entury Gothic" panose="020B0502020202020204" pitchFamily="34" charset="0"/>
                <a:ea typeface="MS PGothic" panose="020B0600070205080204" pitchFamily="34" charset="-128"/>
              </a:defRPr>
            </a:lvl9pPr>
          </a:lstStyle>
          <a:p>
            <a:pPr algn="ctr">
              <a:spcBef>
                <a:spcPct val="0"/>
              </a:spcBef>
              <a:buClrTx/>
              <a:buSzTx/>
            </a:pPr>
            <a:r>
              <a:rPr lang="en-GB" altLang="en-US" sz="6600">
                <a:solidFill>
                  <a:srgbClr val="ACD500"/>
                </a:solidFill>
                <a:latin typeface="Manus"/>
                <a:ea typeface="MS PGothic"/>
              </a:rPr>
              <a:t>Menstrual cycle</a:t>
            </a:r>
            <a:r>
              <a:rPr lang="en-GB" altLang="en-US" sz="6600">
                <a:solidFill>
                  <a:srgbClr val="7030A0"/>
                </a:solidFill>
                <a:latin typeface="Manus"/>
                <a:ea typeface="MS PGothic"/>
              </a:rPr>
              <a:t> </a:t>
            </a:r>
            <a:endParaRPr lang="en-GB" altLang="en-US" sz="6600">
              <a:solidFill>
                <a:srgbClr val="7030A0"/>
              </a:solidFill>
              <a:latin typeface="Manus" pitchFamily="50" charset="0"/>
            </a:endParaRPr>
          </a:p>
          <a:p>
            <a:pPr algn="ctr">
              <a:spcBef>
                <a:spcPct val="0"/>
              </a:spcBef>
              <a:buClrTx/>
              <a:buSzTx/>
              <a:buFontTx/>
              <a:buNone/>
            </a:pPr>
            <a:endParaRPr lang="en-GB" altLang="en-US" sz="3600"/>
          </a:p>
        </p:txBody>
      </p:sp>
      <p:pic>
        <p:nvPicPr>
          <p:cNvPr id="11" name="Picture 11" descr="Diagram&#10;&#10;Description automatically generated">
            <a:extLst>
              <a:ext uri="{FF2B5EF4-FFF2-40B4-BE49-F238E27FC236}">
                <a16:creationId xmlns:a16="http://schemas.microsoft.com/office/drawing/2014/main" id="{2E82A268-0CAE-438C-8566-4835422081CC}"/>
              </a:ext>
            </a:extLst>
          </p:cNvPr>
          <p:cNvPicPr>
            <a:picLocks noChangeAspect="1"/>
          </p:cNvPicPr>
          <p:nvPr/>
        </p:nvPicPr>
        <p:blipFill>
          <a:blip r:embed="rId4"/>
          <a:stretch>
            <a:fillRect/>
          </a:stretch>
        </p:blipFill>
        <p:spPr>
          <a:xfrm>
            <a:off x="554908" y="1224138"/>
            <a:ext cx="5213554" cy="5322279"/>
          </a:xfrm>
          <a:prstGeom prst="rect">
            <a:avLst/>
          </a:prstGeom>
        </p:spPr>
      </p:pic>
      <p:pic>
        <p:nvPicPr>
          <p:cNvPr id="13" name="Picture 12" descr="Diagram&#10;&#10;Description automatically generated">
            <a:extLst>
              <a:ext uri="{FF2B5EF4-FFF2-40B4-BE49-F238E27FC236}">
                <a16:creationId xmlns:a16="http://schemas.microsoft.com/office/drawing/2014/main" id="{D09408A6-07DB-42A7-8BD6-817C549A12C8}"/>
              </a:ext>
            </a:extLst>
          </p:cNvPr>
          <p:cNvPicPr>
            <a:picLocks noChangeAspect="1"/>
          </p:cNvPicPr>
          <p:nvPr/>
        </p:nvPicPr>
        <p:blipFill>
          <a:blip r:embed="rId5"/>
          <a:stretch>
            <a:fillRect/>
          </a:stretch>
        </p:blipFill>
        <p:spPr>
          <a:xfrm>
            <a:off x="5674442" y="1740311"/>
            <a:ext cx="2888840" cy="2197325"/>
          </a:xfrm>
          <a:prstGeom prst="rect">
            <a:avLst/>
          </a:prstGeom>
        </p:spPr>
      </p:pic>
      <p:cxnSp>
        <p:nvCxnSpPr>
          <p:cNvPr id="14" name="Straight Arrow Connector 13">
            <a:extLst>
              <a:ext uri="{FF2B5EF4-FFF2-40B4-BE49-F238E27FC236}">
                <a16:creationId xmlns:a16="http://schemas.microsoft.com/office/drawing/2014/main" id="{EE46CE02-E21E-4C76-BCB0-587E6888E392}"/>
              </a:ext>
            </a:extLst>
          </p:cNvPr>
          <p:cNvCxnSpPr/>
          <p:nvPr/>
        </p:nvCxnSpPr>
        <p:spPr>
          <a:xfrm>
            <a:off x="4114799" y="2971799"/>
            <a:ext cx="2509068" cy="17716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73C60912-7997-4E4F-BEA6-4F31C72A3735}"/>
              </a:ext>
            </a:extLst>
          </p:cNvPr>
          <p:cNvSpPr txBox="1"/>
          <p:nvPr/>
        </p:nvSpPr>
        <p:spPr>
          <a:xfrm>
            <a:off x="6209992" y="4854984"/>
            <a:ext cx="274319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So each month the blood that is released from a girls Uterus is the lining of the uterus and the </a:t>
            </a:r>
            <a:r>
              <a:rPr lang="en-US" err="1"/>
              <a:t>unfertilised</a:t>
            </a:r>
            <a:r>
              <a:rPr lang="en-US"/>
              <a:t> egg. </a:t>
            </a:r>
          </a:p>
        </p:txBody>
      </p:sp>
      <p:sp>
        <p:nvSpPr>
          <p:cNvPr id="2" name="TextBox 1">
            <a:extLst>
              <a:ext uri="{FF2B5EF4-FFF2-40B4-BE49-F238E27FC236}">
                <a16:creationId xmlns:a16="http://schemas.microsoft.com/office/drawing/2014/main" id="{AEDDDD35-771B-4BEE-873C-4428C13FFC05}"/>
              </a:ext>
            </a:extLst>
          </p:cNvPr>
          <p:cNvSpPr txBox="1"/>
          <p:nvPr/>
        </p:nvSpPr>
        <p:spPr>
          <a:xfrm>
            <a:off x="74987" y="6151121"/>
            <a:ext cx="4020397" cy="646331"/>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What happens if a girl has had sex with a boy and her egg HAS been fertilized?</a:t>
            </a:r>
          </a:p>
        </p:txBody>
      </p:sp>
    </p:spTree>
    <p:extLst>
      <p:ext uri="{BB962C8B-B14F-4D97-AF65-F5344CB8AC3E}">
        <p14:creationId xmlns:p14="http://schemas.microsoft.com/office/powerpoint/2010/main" val="77536922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C7846DC6-B50E-482A-9279-B151B0F057FA}"/>
              </a:ext>
            </a:extLst>
          </p:cNvPr>
          <p:cNvSpPr>
            <a:spLocks noChangeArrowheads="1"/>
          </p:cNvSpPr>
          <p:nvPr/>
        </p:nvSpPr>
        <p:spPr bwMode="auto">
          <a:xfrm>
            <a:off x="165151" y="153629"/>
            <a:ext cx="7701116" cy="110799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449263">
              <a:spcBef>
                <a:spcPts val="800"/>
              </a:spcBef>
              <a:buClr>
                <a:srgbClr val="000000"/>
              </a:buClr>
              <a:buSzPct val="100000"/>
              <a:buFont typeface="Times New Roman" panose="02020603050405020304" pitchFamily="18" charset="0"/>
              <a:defRPr sz="3200">
                <a:solidFill>
                  <a:srgbClr val="000000"/>
                </a:solidFill>
                <a:latin typeface="Century Gothic" panose="020B0502020202020204" pitchFamily="34" charset="0"/>
                <a:ea typeface="MS PGothic" panose="020B0600070205080204" pitchFamily="34" charset="-128"/>
              </a:defRPr>
            </a:lvl1pPr>
            <a:lvl2pPr marL="742950" indent="-285750" defTabSz="449263">
              <a:spcBef>
                <a:spcPts val="700"/>
              </a:spcBef>
              <a:buClr>
                <a:srgbClr val="000000"/>
              </a:buClr>
              <a:buSzPct val="100000"/>
              <a:buFont typeface="Times New Roman" panose="02020603050405020304" pitchFamily="18" charset="0"/>
              <a:defRPr sz="2800">
                <a:solidFill>
                  <a:srgbClr val="000000"/>
                </a:solidFill>
                <a:latin typeface="Century Gothic" panose="020B0502020202020204" pitchFamily="34" charset="0"/>
                <a:ea typeface="MS PGothic" panose="020B0600070205080204" pitchFamily="34" charset="-128"/>
              </a:defRPr>
            </a:lvl2pPr>
            <a:lvl3pPr marL="1143000" indent="-228600" defTabSz="449263">
              <a:spcBef>
                <a:spcPts val="600"/>
              </a:spcBef>
              <a:buClr>
                <a:srgbClr val="000000"/>
              </a:buClr>
              <a:buSzPct val="100000"/>
              <a:buFont typeface="Times New Roman" panose="02020603050405020304" pitchFamily="18" charset="0"/>
              <a:defRPr sz="2400">
                <a:solidFill>
                  <a:srgbClr val="000000"/>
                </a:solidFill>
                <a:latin typeface="Century Gothic" panose="020B0502020202020204" pitchFamily="34" charset="0"/>
                <a:ea typeface="MS PGothic" panose="020B0600070205080204" pitchFamily="34" charset="-128"/>
              </a:defRPr>
            </a:lvl3pPr>
            <a:lvl4pPr marL="1600200" indent="-228600" defTabSz="449263">
              <a:spcBef>
                <a:spcPts val="500"/>
              </a:spcBef>
              <a:buClr>
                <a:srgbClr val="000000"/>
              </a:buClr>
              <a:buSzPct val="100000"/>
              <a:buFont typeface="Times New Roman" panose="02020603050405020304" pitchFamily="18" charset="0"/>
              <a:defRPr sz="2000">
                <a:solidFill>
                  <a:srgbClr val="000000"/>
                </a:solidFill>
                <a:latin typeface="Century Gothic" panose="020B0502020202020204" pitchFamily="34" charset="0"/>
                <a:ea typeface="MS PGothic" panose="020B0600070205080204" pitchFamily="34" charset="-128"/>
              </a:defRPr>
            </a:lvl4pPr>
            <a:lvl5pPr marL="2057400" indent="-228600" defTabSz="449263">
              <a:spcBef>
                <a:spcPts val="500"/>
              </a:spcBef>
              <a:buClr>
                <a:srgbClr val="000000"/>
              </a:buClr>
              <a:buSzPct val="100000"/>
              <a:buFont typeface="Times New Roman" panose="02020603050405020304" pitchFamily="18" charset="0"/>
              <a:defRPr sz="2000">
                <a:solidFill>
                  <a:srgbClr val="000000"/>
                </a:solidFill>
                <a:latin typeface="Century Gothic" panose="020B0502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entury Gothic" panose="020B0502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entury Gothic" panose="020B0502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entury Gothic" panose="020B0502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entury Gothic" panose="020B0502020202020204" pitchFamily="34" charset="0"/>
                <a:ea typeface="MS PGothic" panose="020B0600070205080204" pitchFamily="34" charset="-128"/>
              </a:defRPr>
            </a:lvl9pPr>
          </a:lstStyle>
          <a:p>
            <a:pPr algn="ctr">
              <a:spcBef>
                <a:spcPct val="0"/>
              </a:spcBef>
              <a:buClrTx/>
              <a:buSzTx/>
            </a:pPr>
            <a:r>
              <a:rPr lang="en-GB" altLang="en-US" sz="6600">
                <a:solidFill>
                  <a:srgbClr val="FF0000"/>
                </a:solidFill>
                <a:latin typeface="Manus"/>
                <a:ea typeface="MS PGothic"/>
              </a:rPr>
              <a:t>Tracking your cycle </a:t>
            </a:r>
            <a:endParaRPr lang="en-GB" altLang="en-US" sz="6600">
              <a:solidFill>
                <a:srgbClr val="FF0000"/>
              </a:solidFill>
              <a:latin typeface="Manus" pitchFamily="50" charset="0"/>
            </a:endParaRPr>
          </a:p>
        </p:txBody>
      </p:sp>
      <p:sp>
        <p:nvSpPr>
          <p:cNvPr id="37891" name="Rectangle 4">
            <a:extLst>
              <a:ext uri="{FF2B5EF4-FFF2-40B4-BE49-F238E27FC236}">
                <a16:creationId xmlns:a16="http://schemas.microsoft.com/office/drawing/2014/main" id="{C5ECAA99-24D7-438C-99A2-7E43B4A2FDCE}"/>
              </a:ext>
            </a:extLst>
          </p:cNvPr>
          <p:cNvSpPr>
            <a:spLocks noChangeArrowheads="1"/>
          </p:cNvSpPr>
          <p:nvPr/>
        </p:nvSpPr>
        <p:spPr bwMode="auto">
          <a:xfrm>
            <a:off x="340289" y="1602300"/>
            <a:ext cx="6021131"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449263">
              <a:spcBef>
                <a:spcPts val="800"/>
              </a:spcBef>
              <a:buClr>
                <a:srgbClr val="000000"/>
              </a:buClr>
              <a:buSzPct val="100000"/>
              <a:buFont typeface="Times New Roman" panose="02020603050405020304" pitchFamily="18" charset="0"/>
              <a:defRPr sz="3200">
                <a:solidFill>
                  <a:srgbClr val="000000"/>
                </a:solidFill>
                <a:latin typeface="Century Gothic" panose="020B0502020202020204" pitchFamily="34" charset="0"/>
                <a:ea typeface="MS PGothic" panose="020B0600070205080204" pitchFamily="34" charset="-128"/>
              </a:defRPr>
            </a:lvl1pPr>
            <a:lvl2pPr marL="742950" indent="-285750" defTabSz="449263">
              <a:spcBef>
                <a:spcPts val="700"/>
              </a:spcBef>
              <a:buClr>
                <a:srgbClr val="000000"/>
              </a:buClr>
              <a:buSzPct val="100000"/>
              <a:buFont typeface="Times New Roman" panose="02020603050405020304" pitchFamily="18" charset="0"/>
              <a:defRPr sz="2800">
                <a:solidFill>
                  <a:srgbClr val="000000"/>
                </a:solidFill>
                <a:latin typeface="Century Gothic" panose="020B0502020202020204" pitchFamily="34" charset="0"/>
                <a:ea typeface="MS PGothic" panose="020B0600070205080204" pitchFamily="34" charset="-128"/>
              </a:defRPr>
            </a:lvl2pPr>
            <a:lvl3pPr marL="1143000" indent="-228600" defTabSz="449263">
              <a:spcBef>
                <a:spcPts val="600"/>
              </a:spcBef>
              <a:buClr>
                <a:srgbClr val="000000"/>
              </a:buClr>
              <a:buSzPct val="100000"/>
              <a:buFont typeface="Times New Roman" panose="02020603050405020304" pitchFamily="18" charset="0"/>
              <a:defRPr sz="2400">
                <a:solidFill>
                  <a:srgbClr val="000000"/>
                </a:solidFill>
                <a:latin typeface="Century Gothic" panose="020B0502020202020204" pitchFamily="34" charset="0"/>
                <a:ea typeface="MS PGothic" panose="020B0600070205080204" pitchFamily="34" charset="-128"/>
              </a:defRPr>
            </a:lvl3pPr>
            <a:lvl4pPr marL="1600200" indent="-228600" defTabSz="449263">
              <a:spcBef>
                <a:spcPts val="500"/>
              </a:spcBef>
              <a:buClr>
                <a:srgbClr val="000000"/>
              </a:buClr>
              <a:buSzPct val="100000"/>
              <a:buFont typeface="Times New Roman" panose="02020603050405020304" pitchFamily="18" charset="0"/>
              <a:defRPr sz="2000">
                <a:solidFill>
                  <a:srgbClr val="000000"/>
                </a:solidFill>
                <a:latin typeface="Century Gothic" panose="020B0502020202020204" pitchFamily="34" charset="0"/>
                <a:ea typeface="MS PGothic" panose="020B0600070205080204" pitchFamily="34" charset="-128"/>
              </a:defRPr>
            </a:lvl4pPr>
            <a:lvl5pPr marL="2057400" indent="-228600" defTabSz="449263">
              <a:spcBef>
                <a:spcPts val="500"/>
              </a:spcBef>
              <a:buClr>
                <a:srgbClr val="000000"/>
              </a:buClr>
              <a:buSzPct val="100000"/>
              <a:buFont typeface="Times New Roman" panose="02020603050405020304" pitchFamily="18" charset="0"/>
              <a:defRPr sz="2000">
                <a:solidFill>
                  <a:srgbClr val="000000"/>
                </a:solidFill>
                <a:latin typeface="Century Gothic" panose="020B0502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entury Gothic" panose="020B0502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entury Gothic" panose="020B0502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entury Gothic" panose="020B0502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entury Gothic" panose="020B0502020202020204" pitchFamily="34" charset="0"/>
                <a:ea typeface="MS PGothic" panose="020B0600070205080204" pitchFamily="34" charset="-128"/>
              </a:defRPr>
            </a:lvl9pPr>
          </a:lstStyle>
          <a:p>
            <a:pPr eaLnBrk="1" hangingPunct="1">
              <a:spcBef>
                <a:spcPct val="0"/>
              </a:spcBef>
              <a:buClrTx/>
              <a:buSzTx/>
              <a:buFontTx/>
              <a:buNone/>
            </a:pPr>
            <a:r>
              <a:rPr lang="en-US" altLang="en-US">
                <a:latin typeface="Setimo" panose="020B0603020204030204" pitchFamily="34" charset="0"/>
                <a:cs typeface="Setimo" panose="020B0603020204030204" pitchFamily="34" charset="0"/>
              </a:rPr>
              <a:t>Tracking your cycle can help you learn about your body and how you might feel at different stages. You might see patterns and learn what to expect. </a:t>
            </a:r>
            <a:endParaRPr lang="en-US"/>
          </a:p>
          <a:p>
            <a:pPr algn="ctr" eaLnBrk="1" hangingPunct="1">
              <a:spcBef>
                <a:spcPct val="0"/>
              </a:spcBef>
              <a:buClrTx/>
              <a:buSzTx/>
              <a:buFontTx/>
              <a:buNone/>
            </a:pPr>
            <a:endParaRPr lang="en-US" altLang="en-US">
              <a:latin typeface="Setimo" panose="020B0603020204030204" pitchFamily="34" charset="0"/>
              <a:cs typeface="Setimo" panose="020B0603020204030204" pitchFamily="34" charset="0"/>
            </a:endParaRPr>
          </a:p>
          <a:p>
            <a:pPr eaLnBrk="1" hangingPunct="1">
              <a:spcBef>
                <a:spcPct val="0"/>
              </a:spcBef>
              <a:buClrTx/>
              <a:buSzTx/>
              <a:buFontTx/>
              <a:buNone/>
            </a:pPr>
            <a:r>
              <a:rPr lang="en-US" altLang="en-US">
                <a:latin typeface="Setimo"/>
                <a:ea typeface="MS PGothic"/>
                <a:cs typeface="Setimo" panose="020B0603020204030204" pitchFamily="34" charset="0"/>
              </a:rPr>
              <a:t>You might want to use an app.</a:t>
            </a:r>
          </a:p>
        </p:txBody>
      </p:sp>
      <p:pic>
        <p:nvPicPr>
          <p:cNvPr id="37892" name="Picture 1">
            <a:extLst>
              <a:ext uri="{FF2B5EF4-FFF2-40B4-BE49-F238E27FC236}">
                <a16:creationId xmlns:a16="http://schemas.microsoft.com/office/drawing/2014/main" id="{D820B16E-D7C1-470D-BCF5-0895FDFEBE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14399" y="927305"/>
            <a:ext cx="3573462"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1" descr="Diagram&#10;&#10;Description automatically generated">
            <a:extLst>
              <a:ext uri="{FF2B5EF4-FFF2-40B4-BE49-F238E27FC236}">
                <a16:creationId xmlns:a16="http://schemas.microsoft.com/office/drawing/2014/main" id="{58D932D2-4037-44E8-95A0-E5E743F09A44}"/>
              </a:ext>
            </a:extLst>
          </p:cNvPr>
          <p:cNvPicPr>
            <a:picLocks noChangeAspect="1"/>
          </p:cNvPicPr>
          <p:nvPr/>
        </p:nvPicPr>
        <p:blipFill>
          <a:blip r:embed="rId4"/>
          <a:stretch>
            <a:fillRect/>
          </a:stretch>
        </p:blipFill>
        <p:spPr>
          <a:xfrm>
            <a:off x="6288343" y="3805106"/>
            <a:ext cx="2614151" cy="2686005"/>
          </a:xfrm>
          <a:prstGeom prst="rect">
            <a:avLst/>
          </a:prstGeom>
        </p:spPr>
      </p:pic>
      <p:pic>
        <p:nvPicPr>
          <p:cNvPr id="3" name="Picture 3" descr="Graphical user interface, application&#10;&#10;Description automatically generated">
            <a:extLst>
              <a:ext uri="{FF2B5EF4-FFF2-40B4-BE49-F238E27FC236}">
                <a16:creationId xmlns:a16="http://schemas.microsoft.com/office/drawing/2014/main" id="{8676A387-E7D1-455C-908A-1CF32CB66CF7}"/>
              </a:ext>
            </a:extLst>
          </p:cNvPr>
          <p:cNvPicPr>
            <a:picLocks noChangeAspect="1"/>
          </p:cNvPicPr>
          <p:nvPr/>
        </p:nvPicPr>
        <p:blipFill>
          <a:blip r:embed="rId5"/>
          <a:stretch>
            <a:fillRect/>
          </a:stretch>
        </p:blipFill>
        <p:spPr>
          <a:xfrm>
            <a:off x="490384" y="5140773"/>
            <a:ext cx="2890684" cy="1480288"/>
          </a:xfrm>
          <a:prstGeom prst="rect">
            <a:avLst/>
          </a:prstGeom>
        </p:spPr>
      </p:pic>
    </p:spTree>
    <p:extLst>
      <p:ext uri="{BB962C8B-B14F-4D97-AF65-F5344CB8AC3E}">
        <p14:creationId xmlns:p14="http://schemas.microsoft.com/office/powerpoint/2010/main" val="370081907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Retrospec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4eecfeb8-3e85-4eef-a5b4-733d69d0260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E57E771712A124E88D4F621EF4F33B5" ma:contentTypeVersion="17" ma:contentTypeDescription="Create a new document." ma:contentTypeScope="" ma:versionID="84c75c5adefa06faf8be83d574c7755b">
  <xsd:schema xmlns:xsd="http://www.w3.org/2001/XMLSchema" xmlns:xs="http://www.w3.org/2001/XMLSchema" xmlns:p="http://schemas.microsoft.com/office/2006/metadata/properties" xmlns:ns3="4eecfeb8-3e85-4eef-a5b4-733d69d0260e" xmlns:ns4="d1680a93-4aa5-4c34-b4ff-79ec55f1768c" targetNamespace="http://schemas.microsoft.com/office/2006/metadata/properties" ma:root="true" ma:fieldsID="44e12a655ea0f76e8683fba7f89bed5e" ns3:_="" ns4:_="">
    <xsd:import namespace="4eecfeb8-3e85-4eef-a5b4-733d69d0260e"/>
    <xsd:import namespace="d1680a93-4aa5-4c34-b4ff-79ec55f1768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MediaServiceGenerationTime" minOccurs="0"/>
                <xsd:element ref="ns3:MediaServiceEventHashCode" minOccurs="0"/>
                <xsd:element ref="ns3:_activit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ecfeb8-3e85-4eef-a5b4-733d69d026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1680a93-4aa5-4c34-b4ff-79ec55f1768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E127F2-1EE1-4BD4-8ECE-B8B87E96D02C}">
  <ds:schemaRefs>
    <ds:schemaRef ds:uri="http://schemas.microsoft.com/sharepoint/v3/contenttype/forms"/>
  </ds:schemaRefs>
</ds:datastoreItem>
</file>

<file path=customXml/itemProps2.xml><?xml version="1.0" encoding="utf-8"?>
<ds:datastoreItem xmlns:ds="http://schemas.openxmlformats.org/officeDocument/2006/customXml" ds:itemID="{9E9B8806-3C17-459D-8F4B-C7EA199044A9}">
  <ds:schemaRefs>
    <ds:schemaRef ds:uri="http://purl.org/dc/terms/"/>
    <ds:schemaRef ds:uri="http://schemas.microsoft.com/office/2006/documentManagement/types"/>
    <ds:schemaRef ds:uri="4eecfeb8-3e85-4eef-a5b4-733d69d0260e"/>
    <ds:schemaRef ds:uri="http://purl.org/dc/elements/1.1/"/>
    <ds:schemaRef ds:uri="d1680a93-4aa5-4c34-b4ff-79ec55f1768c"/>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67A3990F-0624-46D8-A5F8-E4BF7F68DB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ecfeb8-3e85-4eef-a5b4-733d69d0260e"/>
    <ds:schemaRef ds:uri="d1680a93-4aa5-4c34-b4ff-79ec55f176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741</Words>
  <Application>Microsoft Office PowerPoint</Application>
  <PresentationFormat>On-screen Show (4:3)</PresentationFormat>
  <Paragraphs>83</Paragraphs>
  <Slides>14</Slides>
  <Notes>5</Notes>
  <HiddenSlides>0</HiddenSlides>
  <MMClips>3</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14</vt:i4>
      </vt:variant>
    </vt:vector>
  </HeadingPairs>
  <TitlesOfParts>
    <vt:vector size="29" baseType="lpstr">
      <vt:lpstr>MS PGothic</vt:lpstr>
      <vt:lpstr>MS PGothic</vt:lpstr>
      <vt:lpstr>Arial</vt:lpstr>
      <vt:lpstr>Calibri</vt:lpstr>
      <vt:lpstr>Calibri Light</vt:lpstr>
      <vt:lpstr>Century Gothic</vt:lpstr>
      <vt:lpstr>Comic Sans MS</vt:lpstr>
      <vt:lpstr>Levenim MT</vt:lpstr>
      <vt:lpstr>Manus</vt:lpstr>
      <vt:lpstr>Segoe UI Semibold</vt:lpstr>
      <vt:lpstr>Setimo</vt:lpstr>
      <vt:lpstr>Times New Roman</vt:lpstr>
      <vt:lpstr>Wingdings 2</vt:lpstr>
      <vt:lpstr>Office Theme</vt:lpstr>
      <vt:lpstr>Retrospect</vt:lpstr>
      <vt:lpstr>PowerPoint Presentation</vt:lpstr>
      <vt:lpstr>Changes in Girls</vt:lpstr>
      <vt:lpstr>PowerPoint Presentation</vt:lpstr>
      <vt:lpstr>PowerPoint Presentation</vt:lpstr>
      <vt:lpstr>PowerPoint Presentation</vt:lpstr>
      <vt:lpstr>Periods or Menstruation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“Puberty is harder for girls”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Voting and political participation</dc:title>
  <dc:creator>admin</dc:creator>
  <cp:lastModifiedBy>S Coucill</cp:lastModifiedBy>
  <cp:revision>6</cp:revision>
  <dcterms:created xsi:type="dcterms:W3CDTF">2018-05-07T08:18:36Z</dcterms:created>
  <dcterms:modified xsi:type="dcterms:W3CDTF">2024-02-02T16:51:06Z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0x010100AE57E771712A124E88D4F621EF4F33B5</vt:lpwstr>
  </property>
  <property fmtid="{D5CDD505-2E9C-101B-9397-08002B2CF9AE}" pid="3" name="MediaServiceImageTags">
    <vt:lpwstr/>
  </property>
</Properties>
</file>